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759" r:id="rId5"/>
    <p:sldId id="763" r:id="rId6"/>
    <p:sldId id="770" r:id="rId7"/>
    <p:sldId id="764" r:id="rId8"/>
    <p:sldId id="769" r:id="rId9"/>
    <p:sldId id="766" r:id="rId10"/>
    <p:sldId id="767" r:id="rId11"/>
    <p:sldId id="768" r:id="rId12"/>
    <p:sldId id="7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6D1A5-3811-4430-A332-315ABEA05273}" v="19" dt="2024-09-23T11:19:45.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Barnes" userId="1ef0540c-9c51-4385-9ff8-2f8c9f5f0fa0" providerId="ADAL" clId="{C826D1A5-3811-4430-A332-315ABEA05273}"/>
    <pc:docChg chg="undo custSel addSld delSld modSld sldOrd">
      <pc:chgData name="Phoebe Barnes" userId="1ef0540c-9c51-4385-9ff8-2f8c9f5f0fa0" providerId="ADAL" clId="{C826D1A5-3811-4430-A332-315ABEA05273}" dt="2024-09-23T11:20:14.082" v="5525" actId="1076"/>
      <pc:docMkLst>
        <pc:docMk/>
      </pc:docMkLst>
      <pc:sldChg chg="addSp delSp modSp mod">
        <pc:chgData name="Phoebe Barnes" userId="1ef0540c-9c51-4385-9ff8-2f8c9f5f0fa0" providerId="ADAL" clId="{C826D1A5-3811-4430-A332-315ABEA05273}" dt="2024-09-23T09:30:16.682" v="3693" actId="1076"/>
        <pc:sldMkLst>
          <pc:docMk/>
          <pc:sldMk cId="1402147940" sldId="759"/>
        </pc:sldMkLst>
        <pc:spChg chg="mod">
          <ac:chgData name="Phoebe Barnes" userId="1ef0540c-9c51-4385-9ff8-2f8c9f5f0fa0" providerId="ADAL" clId="{C826D1A5-3811-4430-A332-315ABEA05273}" dt="2024-09-23T07:59:00.300" v="32" actId="20577"/>
          <ac:spMkLst>
            <pc:docMk/>
            <pc:sldMk cId="1402147940" sldId="759"/>
            <ac:spMk id="2" creationId="{2EAC5A40-45DD-A8E6-62CA-75CB03F03885}"/>
          </ac:spMkLst>
        </pc:spChg>
        <pc:spChg chg="del mod">
          <ac:chgData name="Phoebe Barnes" userId="1ef0540c-9c51-4385-9ff8-2f8c9f5f0fa0" providerId="ADAL" clId="{C826D1A5-3811-4430-A332-315ABEA05273}" dt="2024-09-23T07:57:32.307" v="3"/>
          <ac:spMkLst>
            <pc:docMk/>
            <pc:sldMk cId="1402147940" sldId="759"/>
            <ac:spMk id="3" creationId="{E9EE6C6F-1F9E-26DE-185F-A90289EB9B12}"/>
          </ac:spMkLst>
        </pc:spChg>
        <pc:spChg chg="add mod">
          <ac:chgData name="Phoebe Barnes" userId="1ef0540c-9c51-4385-9ff8-2f8c9f5f0fa0" providerId="ADAL" clId="{C826D1A5-3811-4430-A332-315ABEA05273}" dt="2024-09-23T09:30:11.680" v="3692" actId="20577"/>
          <ac:spMkLst>
            <pc:docMk/>
            <pc:sldMk cId="1402147940" sldId="759"/>
            <ac:spMk id="4" creationId="{152B5F2B-413F-6C18-B9CD-EDA85789474F}"/>
          </ac:spMkLst>
        </pc:spChg>
        <pc:spChg chg="add mod">
          <ac:chgData name="Phoebe Barnes" userId="1ef0540c-9c51-4385-9ff8-2f8c9f5f0fa0" providerId="ADAL" clId="{C826D1A5-3811-4430-A332-315ABEA05273}" dt="2024-09-23T09:14:55.675" v="3052" actId="1076"/>
          <ac:spMkLst>
            <pc:docMk/>
            <pc:sldMk cId="1402147940" sldId="759"/>
            <ac:spMk id="7" creationId="{49BF3568-80C4-0E90-5DF9-CAC1AA3BF837}"/>
          </ac:spMkLst>
        </pc:spChg>
        <pc:spChg chg="add mod">
          <ac:chgData name="Phoebe Barnes" userId="1ef0540c-9c51-4385-9ff8-2f8c9f5f0fa0" providerId="ADAL" clId="{C826D1A5-3811-4430-A332-315ABEA05273}" dt="2024-09-23T09:30:16.682" v="3693" actId="1076"/>
          <ac:spMkLst>
            <pc:docMk/>
            <pc:sldMk cId="1402147940" sldId="759"/>
            <ac:spMk id="8" creationId="{D5EE7ECF-70DA-DFB7-EFAD-C3E810990F1E}"/>
          </ac:spMkLst>
        </pc:spChg>
        <pc:picChg chg="add mod">
          <ac:chgData name="Phoebe Barnes" userId="1ef0540c-9c51-4385-9ff8-2f8c9f5f0fa0" providerId="ADAL" clId="{C826D1A5-3811-4430-A332-315ABEA05273}" dt="2024-09-23T09:15:52.523" v="3068" actId="14100"/>
          <ac:picMkLst>
            <pc:docMk/>
            <pc:sldMk cId="1402147940" sldId="759"/>
            <ac:picMk id="6" creationId="{22ED0005-543C-A644-7648-37D8DEE7C045}"/>
          </ac:picMkLst>
        </pc:picChg>
      </pc:sldChg>
      <pc:sldChg chg="delSp del mod">
        <pc:chgData name="Phoebe Barnes" userId="1ef0540c-9c51-4385-9ff8-2f8c9f5f0fa0" providerId="ADAL" clId="{C826D1A5-3811-4430-A332-315ABEA05273}" dt="2024-09-23T07:58:46.074" v="15" actId="47"/>
        <pc:sldMkLst>
          <pc:docMk/>
          <pc:sldMk cId="3758677883" sldId="760"/>
        </pc:sldMkLst>
        <pc:spChg chg="del">
          <ac:chgData name="Phoebe Barnes" userId="1ef0540c-9c51-4385-9ff8-2f8c9f5f0fa0" providerId="ADAL" clId="{C826D1A5-3811-4430-A332-315ABEA05273}" dt="2024-09-23T07:58:09.459" v="7" actId="478"/>
          <ac:spMkLst>
            <pc:docMk/>
            <pc:sldMk cId="3758677883" sldId="760"/>
            <ac:spMk id="4" creationId="{B3F818BB-C477-8DB3-E369-53D8195F3EAA}"/>
          </ac:spMkLst>
        </pc:spChg>
      </pc:sldChg>
      <pc:sldChg chg="addSp delSp modSp mod">
        <pc:chgData name="Phoebe Barnes" userId="1ef0540c-9c51-4385-9ff8-2f8c9f5f0fa0" providerId="ADAL" clId="{C826D1A5-3811-4430-A332-315ABEA05273}" dt="2024-09-23T08:24:44.421" v="698" actId="1076"/>
        <pc:sldMkLst>
          <pc:docMk/>
          <pc:sldMk cId="1442539345" sldId="763"/>
        </pc:sldMkLst>
        <pc:spChg chg="mod">
          <ac:chgData name="Phoebe Barnes" userId="1ef0540c-9c51-4385-9ff8-2f8c9f5f0fa0" providerId="ADAL" clId="{C826D1A5-3811-4430-A332-315ABEA05273}" dt="2024-09-23T08:08:35.901" v="308" actId="20577"/>
          <ac:spMkLst>
            <pc:docMk/>
            <pc:sldMk cId="1442539345" sldId="763"/>
            <ac:spMk id="2" creationId="{2EAC5A40-45DD-A8E6-62CA-75CB03F03885}"/>
          </ac:spMkLst>
        </pc:spChg>
        <pc:spChg chg="del">
          <ac:chgData name="Phoebe Barnes" userId="1ef0540c-9c51-4385-9ff8-2f8c9f5f0fa0" providerId="ADAL" clId="{C826D1A5-3811-4430-A332-315ABEA05273}" dt="2024-09-23T07:57:34.941" v="4" actId="478"/>
          <ac:spMkLst>
            <pc:docMk/>
            <pc:sldMk cId="1442539345" sldId="763"/>
            <ac:spMk id="3" creationId="{E9EE6C6F-1F9E-26DE-185F-A90289EB9B12}"/>
          </ac:spMkLst>
        </pc:spChg>
        <pc:spChg chg="add mod">
          <ac:chgData name="Phoebe Barnes" userId="1ef0540c-9c51-4385-9ff8-2f8c9f5f0fa0" providerId="ADAL" clId="{C826D1A5-3811-4430-A332-315ABEA05273}" dt="2024-09-23T08:24:44.421" v="698" actId="1076"/>
          <ac:spMkLst>
            <pc:docMk/>
            <pc:sldMk cId="1442539345" sldId="763"/>
            <ac:spMk id="6" creationId="{92BE4A01-554D-8E99-1372-E168F16B5AFF}"/>
          </ac:spMkLst>
        </pc:spChg>
        <pc:picChg chg="add mod modCrop">
          <ac:chgData name="Phoebe Barnes" userId="1ef0540c-9c51-4385-9ff8-2f8c9f5f0fa0" providerId="ADAL" clId="{C826D1A5-3811-4430-A332-315ABEA05273}" dt="2024-09-23T08:09:22.918" v="315" actId="1076"/>
          <ac:picMkLst>
            <pc:docMk/>
            <pc:sldMk cId="1442539345" sldId="763"/>
            <ac:picMk id="5" creationId="{BAE02D21-914F-3D4F-25CD-47B9A5F06848}"/>
          </ac:picMkLst>
        </pc:picChg>
      </pc:sldChg>
      <pc:sldChg chg="addSp delSp modSp mod ord">
        <pc:chgData name="Phoebe Barnes" userId="1ef0540c-9c51-4385-9ff8-2f8c9f5f0fa0" providerId="ADAL" clId="{C826D1A5-3811-4430-A332-315ABEA05273}" dt="2024-09-23T11:02:18.041" v="5240" actId="313"/>
        <pc:sldMkLst>
          <pc:docMk/>
          <pc:sldMk cId="4007489339" sldId="764"/>
        </pc:sldMkLst>
        <pc:spChg chg="del">
          <ac:chgData name="Phoebe Barnes" userId="1ef0540c-9c51-4385-9ff8-2f8c9f5f0fa0" providerId="ADAL" clId="{C826D1A5-3811-4430-A332-315ABEA05273}" dt="2024-09-23T07:58:02.028" v="5" actId="478"/>
          <ac:spMkLst>
            <pc:docMk/>
            <pc:sldMk cId="4007489339" sldId="764"/>
            <ac:spMk id="2" creationId="{2EAC5A40-45DD-A8E6-62CA-75CB03F03885}"/>
          </ac:spMkLst>
        </pc:spChg>
        <pc:spChg chg="del">
          <ac:chgData name="Phoebe Barnes" userId="1ef0540c-9c51-4385-9ff8-2f8c9f5f0fa0" providerId="ADAL" clId="{C826D1A5-3811-4430-A332-315ABEA05273}" dt="2024-09-23T07:58:05.159" v="6" actId="478"/>
          <ac:spMkLst>
            <pc:docMk/>
            <pc:sldMk cId="4007489339" sldId="764"/>
            <ac:spMk id="3" creationId="{E9EE6C6F-1F9E-26DE-185F-A90289EB9B12}"/>
          </ac:spMkLst>
        </pc:spChg>
        <pc:spChg chg="add mod">
          <ac:chgData name="Phoebe Barnes" userId="1ef0540c-9c51-4385-9ff8-2f8c9f5f0fa0" providerId="ADAL" clId="{C826D1A5-3811-4430-A332-315ABEA05273}" dt="2024-09-23T09:31:17.863" v="3701" actId="20577"/>
          <ac:spMkLst>
            <pc:docMk/>
            <pc:sldMk cId="4007489339" sldId="764"/>
            <ac:spMk id="5" creationId="{45DE7FD6-3064-0F0B-9C76-5CB4C01B163E}"/>
          </ac:spMkLst>
        </pc:spChg>
        <pc:spChg chg="add mod">
          <ac:chgData name="Phoebe Barnes" userId="1ef0540c-9c51-4385-9ff8-2f8c9f5f0fa0" providerId="ADAL" clId="{C826D1A5-3811-4430-A332-315ABEA05273}" dt="2024-09-23T11:02:18.041" v="5240" actId="313"/>
          <ac:spMkLst>
            <pc:docMk/>
            <pc:sldMk cId="4007489339" sldId="764"/>
            <ac:spMk id="6" creationId="{5A054CEC-183E-3B51-DFA8-86489A986228}"/>
          </ac:spMkLst>
        </pc:spChg>
        <pc:picChg chg="mod">
          <ac:chgData name="Phoebe Barnes" userId="1ef0540c-9c51-4385-9ff8-2f8c9f5f0fa0" providerId="ADAL" clId="{C826D1A5-3811-4430-A332-315ABEA05273}" dt="2024-09-23T08:44:39.036" v="1103" actId="1076"/>
          <ac:picMkLst>
            <pc:docMk/>
            <pc:sldMk cId="4007489339" sldId="764"/>
            <ac:picMk id="12" creationId="{442FFF54-40E3-BB6B-FCA7-37287E29F75F}"/>
          </ac:picMkLst>
        </pc:picChg>
      </pc:sldChg>
      <pc:sldChg chg="modSp add del mod">
        <pc:chgData name="Phoebe Barnes" userId="1ef0540c-9c51-4385-9ff8-2f8c9f5f0fa0" providerId="ADAL" clId="{C826D1A5-3811-4430-A332-315ABEA05273}" dt="2024-09-23T09:01:36.243" v="2297" actId="47"/>
        <pc:sldMkLst>
          <pc:docMk/>
          <pc:sldMk cId="575488374" sldId="765"/>
        </pc:sldMkLst>
        <pc:spChg chg="mod">
          <ac:chgData name="Phoebe Barnes" userId="1ef0540c-9c51-4385-9ff8-2f8c9f5f0fa0" providerId="ADAL" clId="{C826D1A5-3811-4430-A332-315ABEA05273}" dt="2024-09-23T08:53:11.678" v="1723" actId="20577"/>
          <ac:spMkLst>
            <pc:docMk/>
            <pc:sldMk cId="575488374" sldId="765"/>
            <ac:spMk id="6" creationId="{5A054CEC-183E-3B51-DFA8-86489A986228}"/>
          </ac:spMkLst>
        </pc:spChg>
      </pc:sldChg>
      <pc:sldChg chg="modSp add mod">
        <pc:chgData name="Phoebe Barnes" userId="1ef0540c-9c51-4385-9ff8-2f8c9f5f0fa0" providerId="ADAL" clId="{C826D1A5-3811-4430-A332-315ABEA05273}" dt="2024-09-23T09:25:23.838" v="3659" actId="20577"/>
        <pc:sldMkLst>
          <pc:docMk/>
          <pc:sldMk cId="1343115955" sldId="766"/>
        </pc:sldMkLst>
        <pc:spChg chg="mod">
          <ac:chgData name="Phoebe Barnes" userId="1ef0540c-9c51-4385-9ff8-2f8c9f5f0fa0" providerId="ADAL" clId="{C826D1A5-3811-4430-A332-315ABEA05273}" dt="2024-09-23T08:53:24.657" v="1741" actId="20577"/>
          <ac:spMkLst>
            <pc:docMk/>
            <pc:sldMk cId="1343115955" sldId="766"/>
            <ac:spMk id="5" creationId="{45DE7FD6-3064-0F0B-9C76-5CB4C01B163E}"/>
          </ac:spMkLst>
        </pc:spChg>
        <pc:spChg chg="mod">
          <ac:chgData name="Phoebe Barnes" userId="1ef0540c-9c51-4385-9ff8-2f8c9f5f0fa0" providerId="ADAL" clId="{C826D1A5-3811-4430-A332-315ABEA05273}" dt="2024-09-23T09:25:23.838" v="3659" actId="20577"/>
          <ac:spMkLst>
            <pc:docMk/>
            <pc:sldMk cId="1343115955" sldId="766"/>
            <ac:spMk id="6" creationId="{5A054CEC-183E-3B51-DFA8-86489A986228}"/>
          </ac:spMkLst>
        </pc:spChg>
      </pc:sldChg>
      <pc:sldChg chg="modSp add mod">
        <pc:chgData name="Phoebe Barnes" userId="1ef0540c-9c51-4385-9ff8-2f8c9f5f0fa0" providerId="ADAL" clId="{C826D1A5-3811-4430-A332-315ABEA05273}" dt="2024-09-23T09:25:41.057" v="3666" actId="20577"/>
        <pc:sldMkLst>
          <pc:docMk/>
          <pc:sldMk cId="1239232143" sldId="767"/>
        </pc:sldMkLst>
        <pc:spChg chg="mod">
          <ac:chgData name="Phoebe Barnes" userId="1ef0540c-9c51-4385-9ff8-2f8c9f5f0fa0" providerId="ADAL" clId="{C826D1A5-3811-4430-A332-315ABEA05273}" dt="2024-09-23T09:25:41.057" v="3666" actId="20577"/>
          <ac:spMkLst>
            <pc:docMk/>
            <pc:sldMk cId="1239232143" sldId="767"/>
            <ac:spMk id="6" creationId="{5A054CEC-183E-3B51-DFA8-86489A986228}"/>
          </ac:spMkLst>
        </pc:spChg>
      </pc:sldChg>
      <pc:sldChg chg="modSp add mod">
        <pc:chgData name="Phoebe Barnes" userId="1ef0540c-9c51-4385-9ff8-2f8c9f5f0fa0" providerId="ADAL" clId="{C826D1A5-3811-4430-A332-315ABEA05273}" dt="2024-09-23T10:59:20.813" v="4988" actId="33524"/>
        <pc:sldMkLst>
          <pc:docMk/>
          <pc:sldMk cId="1007546919" sldId="768"/>
        </pc:sldMkLst>
        <pc:spChg chg="mod">
          <ac:chgData name="Phoebe Barnes" userId="1ef0540c-9c51-4385-9ff8-2f8c9f5f0fa0" providerId="ADAL" clId="{C826D1A5-3811-4430-A332-315ABEA05273}" dt="2024-09-23T10:59:20.813" v="4988" actId="33524"/>
          <ac:spMkLst>
            <pc:docMk/>
            <pc:sldMk cId="1007546919" sldId="768"/>
            <ac:spMk id="6" creationId="{5A054CEC-183E-3B51-DFA8-86489A986228}"/>
          </ac:spMkLst>
        </pc:spChg>
      </pc:sldChg>
      <pc:sldChg chg="modSp add del mod">
        <pc:chgData name="Phoebe Barnes" userId="1ef0540c-9c51-4385-9ff8-2f8c9f5f0fa0" providerId="ADAL" clId="{C826D1A5-3811-4430-A332-315ABEA05273}" dt="2024-09-23T09:18:14.899" v="3083"/>
        <pc:sldMkLst>
          <pc:docMk/>
          <pc:sldMk cId="3401403946" sldId="768"/>
        </pc:sldMkLst>
        <pc:spChg chg="mod">
          <ac:chgData name="Phoebe Barnes" userId="1ef0540c-9c51-4385-9ff8-2f8c9f5f0fa0" providerId="ADAL" clId="{C826D1A5-3811-4430-A332-315ABEA05273}" dt="2024-09-23T09:18:14.359" v="3082" actId="6549"/>
          <ac:spMkLst>
            <pc:docMk/>
            <pc:sldMk cId="3401403946" sldId="768"/>
            <ac:spMk id="6" creationId="{5A054CEC-183E-3B51-DFA8-86489A986228}"/>
          </ac:spMkLst>
        </pc:spChg>
      </pc:sldChg>
      <pc:sldChg chg="delSp del mod">
        <pc:chgData name="Phoebe Barnes" userId="1ef0540c-9c51-4385-9ff8-2f8c9f5f0fa0" providerId="ADAL" clId="{C826D1A5-3811-4430-A332-315ABEA05273}" dt="2024-09-23T07:58:46.939" v="16" actId="47"/>
        <pc:sldMkLst>
          <pc:docMk/>
          <pc:sldMk cId="2322871474" sldId="769"/>
        </pc:sldMkLst>
        <pc:spChg chg="del">
          <ac:chgData name="Phoebe Barnes" userId="1ef0540c-9c51-4385-9ff8-2f8c9f5f0fa0" providerId="ADAL" clId="{C826D1A5-3811-4430-A332-315ABEA05273}" dt="2024-09-23T07:58:13.279" v="8" actId="478"/>
          <ac:spMkLst>
            <pc:docMk/>
            <pc:sldMk cId="2322871474" sldId="769"/>
            <ac:spMk id="4" creationId="{A0C7033C-4B72-E311-9386-0211CA05F713}"/>
          </ac:spMkLst>
        </pc:spChg>
      </pc:sldChg>
      <pc:sldChg chg="add del">
        <pc:chgData name="Phoebe Barnes" userId="1ef0540c-9c51-4385-9ff8-2f8c9f5f0fa0" providerId="ADAL" clId="{C826D1A5-3811-4430-A332-315ABEA05273}" dt="2024-09-23T09:18:13.898" v="3081"/>
        <pc:sldMkLst>
          <pc:docMk/>
          <pc:sldMk cId="3859469872" sldId="769"/>
        </pc:sldMkLst>
      </pc:sldChg>
      <pc:sldChg chg="add del">
        <pc:chgData name="Phoebe Barnes" userId="1ef0540c-9c51-4385-9ff8-2f8c9f5f0fa0" providerId="ADAL" clId="{C826D1A5-3811-4430-A332-315ABEA05273}" dt="2024-09-23T09:18:06.513" v="3078"/>
        <pc:sldMkLst>
          <pc:docMk/>
          <pc:sldMk cId="3961354003" sldId="769"/>
        </pc:sldMkLst>
      </pc:sldChg>
      <pc:sldChg chg="modSp add mod">
        <pc:chgData name="Phoebe Barnes" userId="1ef0540c-9c51-4385-9ff8-2f8c9f5f0fa0" providerId="ADAL" clId="{C826D1A5-3811-4430-A332-315ABEA05273}" dt="2024-09-23T11:18:58.517" v="5479" actId="20577"/>
        <pc:sldMkLst>
          <pc:docMk/>
          <pc:sldMk cId="4130123218" sldId="769"/>
        </pc:sldMkLst>
        <pc:spChg chg="mod">
          <ac:chgData name="Phoebe Barnes" userId="1ef0540c-9c51-4385-9ff8-2f8c9f5f0fa0" providerId="ADAL" clId="{C826D1A5-3811-4430-A332-315ABEA05273}" dt="2024-09-23T11:18:58.517" v="5479" actId="20577"/>
          <ac:spMkLst>
            <pc:docMk/>
            <pc:sldMk cId="4130123218" sldId="769"/>
            <ac:spMk id="6" creationId="{5A054CEC-183E-3B51-DFA8-86489A986228}"/>
          </ac:spMkLst>
        </pc:spChg>
      </pc:sldChg>
      <pc:sldChg chg="delSp del mod">
        <pc:chgData name="Phoebe Barnes" userId="1ef0540c-9c51-4385-9ff8-2f8c9f5f0fa0" providerId="ADAL" clId="{C826D1A5-3811-4430-A332-315ABEA05273}" dt="2024-09-23T07:58:47.578" v="17" actId="47"/>
        <pc:sldMkLst>
          <pc:docMk/>
          <pc:sldMk cId="931517342" sldId="770"/>
        </pc:sldMkLst>
        <pc:spChg chg="del">
          <ac:chgData name="Phoebe Barnes" userId="1ef0540c-9c51-4385-9ff8-2f8c9f5f0fa0" providerId="ADAL" clId="{C826D1A5-3811-4430-A332-315ABEA05273}" dt="2024-09-23T07:58:16.088" v="9" actId="478"/>
          <ac:spMkLst>
            <pc:docMk/>
            <pc:sldMk cId="931517342" sldId="770"/>
            <ac:spMk id="4" creationId="{A0C7033C-4B72-E311-9386-0211CA05F713}"/>
          </ac:spMkLst>
        </pc:spChg>
      </pc:sldChg>
      <pc:sldChg chg="delSp modSp add mod">
        <pc:chgData name="Phoebe Barnes" userId="1ef0540c-9c51-4385-9ff8-2f8c9f5f0fa0" providerId="ADAL" clId="{C826D1A5-3811-4430-A332-315ABEA05273}" dt="2024-09-23T11:19:35.365" v="5492" actId="478"/>
        <pc:sldMkLst>
          <pc:docMk/>
          <pc:sldMk cId="1607499110" sldId="770"/>
        </pc:sldMkLst>
        <pc:spChg chg="mod">
          <ac:chgData name="Phoebe Barnes" userId="1ef0540c-9c51-4385-9ff8-2f8c9f5f0fa0" providerId="ADAL" clId="{C826D1A5-3811-4430-A332-315ABEA05273}" dt="2024-09-23T11:19:32.064" v="5490" actId="20577"/>
          <ac:spMkLst>
            <pc:docMk/>
            <pc:sldMk cId="1607499110" sldId="770"/>
            <ac:spMk id="2" creationId="{2EAC5A40-45DD-A8E6-62CA-75CB03F03885}"/>
          </ac:spMkLst>
        </pc:spChg>
        <pc:spChg chg="del">
          <ac:chgData name="Phoebe Barnes" userId="1ef0540c-9c51-4385-9ff8-2f8c9f5f0fa0" providerId="ADAL" clId="{C826D1A5-3811-4430-A332-315ABEA05273}" dt="2024-09-23T11:19:35.365" v="5492" actId="478"/>
          <ac:spMkLst>
            <pc:docMk/>
            <pc:sldMk cId="1607499110" sldId="770"/>
            <ac:spMk id="6" creationId="{92BE4A01-554D-8E99-1372-E168F16B5AFF}"/>
          </ac:spMkLst>
        </pc:spChg>
        <pc:picChg chg="del">
          <ac:chgData name="Phoebe Barnes" userId="1ef0540c-9c51-4385-9ff8-2f8c9f5f0fa0" providerId="ADAL" clId="{C826D1A5-3811-4430-A332-315ABEA05273}" dt="2024-09-23T11:19:33.545" v="5491" actId="478"/>
          <ac:picMkLst>
            <pc:docMk/>
            <pc:sldMk cId="1607499110" sldId="770"/>
            <ac:picMk id="5" creationId="{BAE02D21-914F-3D4F-25CD-47B9A5F06848}"/>
          </ac:picMkLst>
        </pc:picChg>
      </pc:sldChg>
      <pc:sldChg chg="delSp modSp add del mod">
        <pc:chgData name="Phoebe Barnes" userId="1ef0540c-9c51-4385-9ff8-2f8c9f5f0fa0" providerId="ADAL" clId="{C826D1A5-3811-4430-A332-315ABEA05273}" dt="2024-09-23T11:00:41.227" v="5086" actId="47"/>
        <pc:sldMkLst>
          <pc:docMk/>
          <pc:sldMk cId="2688851375" sldId="770"/>
        </pc:sldMkLst>
        <pc:spChg chg="mod">
          <ac:chgData name="Phoebe Barnes" userId="1ef0540c-9c51-4385-9ff8-2f8c9f5f0fa0" providerId="ADAL" clId="{C826D1A5-3811-4430-A332-315ABEA05273}" dt="2024-09-23T11:00:04.997" v="5000" actId="20577"/>
          <ac:spMkLst>
            <pc:docMk/>
            <pc:sldMk cId="2688851375" sldId="770"/>
            <ac:spMk id="2" creationId="{2EAC5A40-45DD-A8E6-62CA-75CB03F03885}"/>
          </ac:spMkLst>
        </pc:spChg>
        <pc:spChg chg="mod">
          <ac:chgData name="Phoebe Barnes" userId="1ef0540c-9c51-4385-9ff8-2f8c9f5f0fa0" providerId="ADAL" clId="{C826D1A5-3811-4430-A332-315ABEA05273}" dt="2024-09-23T11:00:35.436" v="5085" actId="20577"/>
          <ac:spMkLst>
            <pc:docMk/>
            <pc:sldMk cId="2688851375" sldId="770"/>
            <ac:spMk id="6" creationId="{92BE4A01-554D-8E99-1372-E168F16B5AFF}"/>
          </ac:spMkLst>
        </pc:spChg>
        <pc:picChg chg="del">
          <ac:chgData name="Phoebe Barnes" userId="1ef0540c-9c51-4385-9ff8-2f8c9f5f0fa0" providerId="ADAL" clId="{C826D1A5-3811-4430-A332-315ABEA05273}" dt="2024-09-23T11:00:07.581" v="5001" actId="478"/>
          <ac:picMkLst>
            <pc:docMk/>
            <pc:sldMk cId="2688851375" sldId="770"/>
            <ac:picMk id="5" creationId="{BAE02D21-914F-3D4F-25CD-47B9A5F06848}"/>
          </ac:picMkLst>
        </pc:picChg>
      </pc:sldChg>
      <pc:sldChg chg="delSp del mod">
        <pc:chgData name="Phoebe Barnes" userId="1ef0540c-9c51-4385-9ff8-2f8c9f5f0fa0" providerId="ADAL" clId="{C826D1A5-3811-4430-A332-315ABEA05273}" dt="2024-09-23T07:58:48.070" v="18" actId="47"/>
        <pc:sldMkLst>
          <pc:docMk/>
          <pc:sldMk cId="2267432673" sldId="771"/>
        </pc:sldMkLst>
        <pc:spChg chg="del">
          <ac:chgData name="Phoebe Barnes" userId="1ef0540c-9c51-4385-9ff8-2f8c9f5f0fa0" providerId="ADAL" clId="{C826D1A5-3811-4430-A332-315ABEA05273}" dt="2024-09-23T07:58:19.240" v="10" actId="478"/>
          <ac:spMkLst>
            <pc:docMk/>
            <pc:sldMk cId="2267432673" sldId="771"/>
            <ac:spMk id="4" creationId="{A0C7033C-4B72-E311-9386-0211CA05F713}"/>
          </ac:spMkLst>
        </pc:spChg>
      </pc:sldChg>
      <pc:sldChg chg="modSp add mod">
        <pc:chgData name="Phoebe Barnes" userId="1ef0540c-9c51-4385-9ff8-2f8c9f5f0fa0" providerId="ADAL" clId="{C826D1A5-3811-4430-A332-315ABEA05273}" dt="2024-09-23T11:20:14.082" v="5525" actId="1076"/>
        <pc:sldMkLst>
          <pc:docMk/>
          <pc:sldMk cId="2941163925" sldId="771"/>
        </pc:sldMkLst>
        <pc:spChg chg="mod">
          <ac:chgData name="Phoebe Barnes" userId="1ef0540c-9c51-4385-9ff8-2f8c9f5f0fa0" providerId="ADAL" clId="{C826D1A5-3811-4430-A332-315ABEA05273}" dt="2024-09-23T11:20:14.082" v="5525" actId="1076"/>
          <ac:spMkLst>
            <pc:docMk/>
            <pc:sldMk cId="2941163925" sldId="771"/>
            <ac:spMk id="6" creationId="{5A054CEC-183E-3B51-DFA8-86489A986228}"/>
          </ac:spMkLst>
        </pc:spChg>
      </pc:sldChg>
      <pc:sldChg chg="addSp delSp modSp del mod">
        <pc:chgData name="Phoebe Barnes" userId="1ef0540c-9c51-4385-9ff8-2f8c9f5f0fa0" providerId="ADAL" clId="{C826D1A5-3811-4430-A332-315ABEA05273}" dt="2024-09-23T07:58:41.582" v="13" actId="47"/>
        <pc:sldMkLst>
          <pc:docMk/>
          <pc:sldMk cId="3633983914" sldId="772"/>
        </pc:sldMkLst>
        <pc:spChg chg="del">
          <ac:chgData name="Phoebe Barnes" userId="1ef0540c-9c51-4385-9ff8-2f8c9f5f0fa0" providerId="ADAL" clId="{C826D1A5-3811-4430-A332-315ABEA05273}" dt="2024-09-23T07:58:36.479" v="11" actId="478"/>
          <ac:spMkLst>
            <pc:docMk/>
            <pc:sldMk cId="3633983914" sldId="772"/>
            <ac:spMk id="4" creationId="{A0C7033C-4B72-E311-9386-0211CA05F713}"/>
          </ac:spMkLst>
        </pc:spChg>
        <pc:spChg chg="add mod">
          <ac:chgData name="Phoebe Barnes" userId="1ef0540c-9c51-4385-9ff8-2f8c9f5f0fa0" providerId="ADAL" clId="{C826D1A5-3811-4430-A332-315ABEA05273}" dt="2024-09-23T07:58:40.362" v="12" actId="478"/>
          <ac:spMkLst>
            <pc:docMk/>
            <pc:sldMk cId="3633983914" sldId="772"/>
            <ac:spMk id="5" creationId="{F82B97A8-A3B6-161A-872A-73B5429B844E}"/>
          </ac:spMkLst>
        </pc:spChg>
        <pc:picChg chg="del">
          <ac:chgData name="Phoebe Barnes" userId="1ef0540c-9c51-4385-9ff8-2f8c9f5f0fa0" providerId="ADAL" clId="{C826D1A5-3811-4430-A332-315ABEA05273}" dt="2024-09-23T07:58:40.362" v="12" actId="478"/>
          <ac:picMkLst>
            <pc:docMk/>
            <pc:sldMk cId="3633983914" sldId="772"/>
            <ac:picMk id="12" creationId="{442FFF54-40E3-BB6B-FCA7-37287E29F75F}"/>
          </ac:picMkLst>
        </pc:picChg>
      </pc:sldChg>
      <pc:sldChg chg="del">
        <pc:chgData name="Phoebe Barnes" userId="1ef0540c-9c51-4385-9ff8-2f8c9f5f0fa0" providerId="ADAL" clId="{C826D1A5-3811-4430-A332-315ABEA05273}" dt="2024-09-23T07:58:43.356" v="14" actId="47"/>
        <pc:sldMkLst>
          <pc:docMk/>
          <pc:sldMk cId="2767144127" sldId="7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4256-1CEE-B589-4DB9-04349239F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3FD939-6B3A-8E69-880D-613375CA0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800B49-8C68-085D-E3FC-24D887710A8B}"/>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5" name="Footer Placeholder 4">
            <a:extLst>
              <a:ext uri="{FF2B5EF4-FFF2-40B4-BE49-F238E27FC236}">
                <a16:creationId xmlns:a16="http://schemas.microsoft.com/office/drawing/2014/main" id="{4E9EDEB7-8B7B-A768-414B-FDD3B75B50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F632AF-0D45-5B48-B4DC-21D959413DCA}"/>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219795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D428-72BA-6611-CD92-D641BA8F16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B11FDC-A297-1800-30F2-EFB1105E2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EFFB31-6B8C-5C6D-7007-126C04F004D4}"/>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5" name="Footer Placeholder 4">
            <a:extLst>
              <a:ext uri="{FF2B5EF4-FFF2-40B4-BE49-F238E27FC236}">
                <a16:creationId xmlns:a16="http://schemas.microsoft.com/office/drawing/2014/main" id="{6118D90A-F717-2082-A552-A30237421E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68BB8-4EE2-12AD-8BE7-932B9CFE75B7}"/>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12593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7F5E3-347C-EE95-0745-DA9E07642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5C267-1DC1-E28C-7341-198F30ECB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162C1-1B2B-D887-6F8E-558B41EE8AF9}"/>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5" name="Footer Placeholder 4">
            <a:extLst>
              <a:ext uri="{FF2B5EF4-FFF2-40B4-BE49-F238E27FC236}">
                <a16:creationId xmlns:a16="http://schemas.microsoft.com/office/drawing/2014/main" id="{5ADC9A87-4E11-6E56-9DB3-3A3A38856A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6AE45-2C4B-648B-9FC4-2A990912DA55}"/>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60317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3D4E5E2-CF41-47B2-9F50-8E509C9A95B2}"/>
              </a:ext>
            </a:extLst>
          </p:cNvPr>
          <p:cNvGrpSpPr/>
          <p:nvPr userDrawn="1"/>
        </p:nvGrpSpPr>
        <p:grpSpPr>
          <a:xfrm>
            <a:off x="376199" y="1131290"/>
            <a:ext cx="2481539" cy="2845072"/>
            <a:chOff x="449781" y="731902"/>
            <a:chExt cx="2481539" cy="2845072"/>
          </a:xfrm>
        </p:grpSpPr>
        <p:sp>
          <p:nvSpPr>
            <p:cNvPr id="20" name="Freeform: Shape 19">
              <a:extLst>
                <a:ext uri="{FF2B5EF4-FFF2-40B4-BE49-F238E27FC236}">
                  <a16:creationId xmlns:a16="http://schemas.microsoft.com/office/drawing/2014/main" id="{BCC4D1C1-96FF-4B5E-B7DD-A50D49276E83}"/>
                </a:ext>
              </a:extLst>
            </p:cNvPr>
            <p:cNvSpPr/>
            <p:nvPr userDrawn="1"/>
          </p:nvSpPr>
          <p:spPr>
            <a:xfrm>
              <a:off x="1193960"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27" name="Group 26">
              <a:extLst>
                <a:ext uri="{FF2B5EF4-FFF2-40B4-BE49-F238E27FC236}">
                  <a16:creationId xmlns:a16="http://schemas.microsoft.com/office/drawing/2014/main" id="{F2012E6F-AA94-4B9B-B931-BB7EF01CF600}"/>
                </a:ext>
              </a:extLst>
            </p:cNvPr>
            <p:cNvGrpSpPr/>
            <p:nvPr userDrawn="1"/>
          </p:nvGrpSpPr>
          <p:grpSpPr>
            <a:xfrm>
              <a:off x="449781" y="731902"/>
              <a:ext cx="990600" cy="2845072"/>
              <a:chOff x="310246" y="679523"/>
              <a:chExt cx="990600" cy="2845072"/>
            </a:xfrm>
          </p:grpSpPr>
          <p:sp>
            <p:nvSpPr>
              <p:cNvPr id="23" name="Flowchart: Display 22">
                <a:extLst>
                  <a:ext uri="{FF2B5EF4-FFF2-40B4-BE49-F238E27FC236}">
                    <a16:creationId xmlns:a16="http://schemas.microsoft.com/office/drawing/2014/main" id="{06ACE013-89A3-4AEB-A597-B259D50DE211}"/>
                  </a:ext>
                </a:extLst>
              </p:cNvPr>
              <p:cNvSpPr/>
              <p:nvPr userDrawn="1"/>
            </p:nvSpPr>
            <p:spPr>
              <a:xfrm rot="16200000">
                <a:off x="289079" y="700690"/>
                <a:ext cx="1032933" cy="990600"/>
              </a:xfrm>
              <a:prstGeom prst="flowChartDisplay">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Teardrop 23">
                <a:extLst>
                  <a:ext uri="{FF2B5EF4-FFF2-40B4-BE49-F238E27FC236}">
                    <a16:creationId xmlns:a16="http://schemas.microsoft.com/office/drawing/2014/main" id="{42F02DED-3AF6-42D6-8F14-3D482EA27166}"/>
                  </a:ext>
                </a:extLst>
              </p:cNvPr>
              <p:cNvSpPr/>
              <p:nvPr userDrawn="1"/>
            </p:nvSpPr>
            <p:spPr>
              <a:xfrm rot="18899663">
                <a:off x="680854" y="3275213"/>
                <a:ext cx="249382" cy="249382"/>
              </a:xfrm>
              <a:prstGeom prst="teardrop">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26" name="Straight Connector 25">
                <a:extLst>
                  <a:ext uri="{FF2B5EF4-FFF2-40B4-BE49-F238E27FC236}">
                    <a16:creationId xmlns:a16="http://schemas.microsoft.com/office/drawing/2014/main" id="{3FE00D23-23DB-450E-8342-BF40414DBB9A}"/>
                  </a:ext>
                </a:extLst>
              </p:cNvPr>
              <p:cNvCxnSpPr>
                <a:stCxn id="23" idx="1"/>
                <a:endCxn id="24" idx="7"/>
              </p:cNvCxnSpPr>
              <p:nvPr userDrawn="1"/>
            </p:nvCxnSpPr>
            <p:spPr>
              <a:xfrm flipH="1">
                <a:off x="805528" y="1712457"/>
                <a:ext cx="18" cy="151110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0" name="Rectangle: Rounded Corners 49">
            <a:extLst>
              <a:ext uri="{FF2B5EF4-FFF2-40B4-BE49-F238E27FC236}">
                <a16:creationId xmlns:a16="http://schemas.microsoft.com/office/drawing/2014/main" id="{3B465149-90D5-4AA1-919B-893CAE488574}"/>
              </a:ext>
            </a:extLst>
          </p:cNvPr>
          <p:cNvSpPr/>
          <p:nvPr userDrawn="1"/>
        </p:nvSpPr>
        <p:spPr>
          <a:xfrm>
            <a:off x="1120378" y="2301766"/>
            <a:ext cx="1737360" cy="1282263"/>
          </a:xfrm>
          <a:prstGeom prst="roundRect">
            <a:avLst>
              <a:gd name="adj" fmla="val 100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6" name="Group 45">
            <a:extLst>
              <a:ext uri="{FF2B5EF4-FFF2-40B4-BE49-F238E27FC236}">
                <a16:creationId xmlns:a16="http://schemas.microsoft.com/office/drawing/2014/main" id="{09E75E0F-91D4-48B9-B8D7-50C65E859BA3}"/>
              </a:ext>
            </a:extLst>
          </p:cNvPr>
          <p:cNvGrpSpPr/>
          <p:nvPr userDrawn="1"/>
        </p:nvGrpSpPr>
        <p:grpSpPr>
          <a:xfrm>
            <a:off x="2636182" y="3724159"/>
            <a:ext cx="2481241" cy="2845072"/>
            <a:chOff x="3580478" y="3327592"/>
            <a:chExt cx="2481241" cy="2845072"/>
          </a:xfrm>
        </p:grpSpPr>
        <p:sp>
          <p:nvSpPr>
            <p:cNvPr id="19" name="Freeform: Shape 18">
              <a:extLst>
                <a:ext uri="{FF2B5EF4-FFF2-40B4-BE49-F238E27FC236}">
                  <a16:creationId xmlns:a16="http://schemas.microsoft.com/office/drawing/2014/main" id="{0DD68C0D-A017-45D6-BB27-9B3E06DDB704}"/>
                </a:ext>
              </a:extLst>
            </p:cNvPr>
            <p:cNvSpPr/>
            <p:nvPr userDrawn="1"/>
          </p:nvSpPr>
          <p:spPr>
            <a:xfrm>
              <a:off x="4324359"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36" name="Group 35">
              <a:extLst>
                <a:ext uri="{FF2B5EF4-FFF2-40B4-BE49-F238E27FC236}">
                  <a16:creationId xmlns:a16="http://schemas.microsoft.com/office/drawing/2014/main" id="{59595E80-B3F5-4BDF-9674-17BA742BFCD8}"/>
                </a:ext>
              </a:extLst>
            </p:cNvPr>
            <p:cNvGrpSpPr/>
            <p:nvPr userDrawn="1"/>
          </p:nvGrpSpPr>
          <p:grpSpPr>
            <a:xfrm rot="10800000">
              <a:off x="3580478" y="3327592"/>
              <a:ext cx="990600" cy="2845072"/>
              <a:chOff x="310245" y="679523"/>
              <a:chExt cx="990600" cy="2845072"/>
            </a:xfrm>
          </p:grpSpPr>
          <p:sp>
            <p:nvSpPr>
              <p:cNvPr id="37" name="Flowchart: Display 36">
                <a:extLst>
                  <a:ext uri="{FF2B5EF4-FFF2-40B4-BE49-F238E27FC236}">
                    <a16:creationId xmlns:a16="http://schemas.microsoft.com/office/drawing/2014/main" id="{0EB63076-286D-42D4-B6E3-150127BB011E}"/>
                  </a:ext>
                </a:extLst>
              </p:cNvPr>
              <p:cNvSpPr/>
              <p:nvPr userDrawn="1"/>
            </p:nvSpPr>
            <p:spPr>
              <a:xfrm rot="16200000">
                <a:off x="289078" y="700690"/>
                <a:ext cx="1032933" cy="990600"/>
              </a:xfrm>
              <a:prstGeom prst="flowChartDisplay">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8" name="Teardrop 37">
                <a:extLst>
                  <a:ext uri="{FF2B5EF4-FFF2-40B4-BE49-F238E27FC236}">
                    <a16:creationId xmlns:a16="http://schemas.microsoft.com/office/drawing/2014/main" id="{08388872-548B-4F74-8ADA-BA79278B29DA}"/>
                  </a:ext>
                </a:extLst>
              </p:cNvPr>
              <p:cNvSpPr/>
              <p:nvPr userDrawn="1"/>
            </p:nvSpPr>
            <p:spPr>
              <a:xfrm rot="18899663">
                <a:off x="680854" y="3275213"/>
                <a:ext cx="249382" cy="249382"/>
              </a:xfrm>
              <a:prstGeom prst="teardrop">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39" name="Straight Connector 38">
                <a:extLst>
                  <a:ext uri="{FF2B5EF4-FFF2-40B4-BE49-F238E27FC236}">
                    <a16:creationId xmlns:a16="http://schemas.microsoft.com/office/drawing/2014/main" id="{7C367834-D910-4D8A-AE27-D24B90B8FED9}"/>
                  </a:ext>
                </a:extLst>
              </p:cNvPr>
              <p:cNvCxnSpPr>
                <a:stCxn id="37" idx="1"/>
                <a:endCxn id="38" idx="7"/>
              </p:cNvCxnSpPr>
              <p:nvPr userDrawn="1"/>
            </p:nvCxnSpPr>
            <p:spPr>
              <a:xfrm flipH="1">
                <a:off x="805528" y="1712457"/>
                <a:ext cx="17" cy="151110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2" name="Rectangle: Rounded Corners 51">
            <a:extLst>
              <a:ext uri="{FF2B5EF4-FFF2-40B4-BE49-F238E27FC236}">
                <a16:creationId xmlns:a16="http://schemas.microsoft.com/office/drawing/2014/main" id="{7CF13D38-5B6A-4696-A3FC-685C7C5C2F98}"/>
              </a:ext>
            </a:extLst>
          </p:cNvPr>
          <p:cNvSpPr/>
          <p:nvPr userDrawn="1"/>
        </p:nvSpPr>
        <p:spPr>
          <a:xfrm>
            <a:off x="3380063" y="4113787"/>
            <a:ext cx="1737360" cy="1282263"/>
          </a:xfrm>
          <a:prstGeom prst="roundRect">
            <a:avLst>
              <a:gd name="adj" fmla="val 10074"/>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7" name="Group 46">
            <a:extLst>
              <a:ext uri="{FF2B5EF4-FFF2-40B4-BE49-F238E27FC236}">
                <a16:creationId xmlns:a16="http://schemas.microsoft.com/office/drawing/2014/main" id="{27E4BCAD-9B1F-4FCE-B6D6-D4263D7192A8}"/>
              </a:ext>
            </a:extLst>
          </p:cNvPr>
          <p:cNvGrpSpPr/>
          <p:nvPr userDrawn="1"/>
        </p:nvGrpSpPr>
        <p:grpSpPr>
          <a:xfrm>
            <a:off x="4895867" y="1131290"/>
            <a:ext cx="2480925" cy="2845072"/>
            <a:chOff x="5595782" y="731902"/>
            <a:chExt cx="2480925" cy="2845072"/>
          </a:xfrm>
        </p:grpSpPr>
        <p:sp>
          <p:nvSpPr>
            <p:cNvPr id="15" name="Freeform: Shape 14">
              <a:extLst>
                <a:ext uri="{FF2B5EF4-FFF2-40B4-BE49-F238E27FC236}">
                  <a16:creationId xmlns:a16="http://schemas.microsoft.com/office/drawing/2014/main" id="{4FF40056-7D5D-434C-A112-A71B3AC1C5FB}"/>
                </a:ext>
              </a:extLst>
            </p:cNvPr>
            <p:cNvSpPr/>
            <p:nvPr userDrawn="1"/>
          </p:nvSpPr>
          <p:spPr>
            <a:xfrm>
              <a:off x="6339347"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28" name="Group 27">
              <a:extLst>
                <a:ext uri="{FF2B5EF4-FFF2-40B4-BE49-F238E27FC236}">
                  <a16:creationId xmlns:a16="http://schemas.microsoft.com/office/drawing/2014/main" id="{C69BC877-8213-4692-9A4D-FD7B88E7C5A6}"/>
                </a:ext>
              </a:extLst>
            </p:cNvPr>
            <p:cNvGrpSpPr/>
            <p:nvPr userDrawn="1"/>
          </p:nvGrpSpPr>
          <p:grpSpPr>
            <a:xfrm>
              <a:off x="5595782" y="731902"/>
              <a:ext cx="990600" cy="2845072"/>
              <a:chOff x="310245" y="679523"/>
              <a:chExt cx="990600" cy="2845072"/>
            </a:xfrm>
          </p:grpSpPr>
          <p:sp>
            <p:nvSpPr>
              <p:cNvPr id="29" name="Flowchart: Display 28">
                <a:extLst>
                  <a:ext uri="{FF2B5EF4-FFF2-40B4-BE49-F238E27FC236}">
                    <a16:creationId xmlns:a16="http://schemas.microsoft.com/office/drawing/2014/main" id="{1AE2468A-ED10-4324-82BB-5A0BA4827E36}"/>
                  </a:ext>
                </a:extLst>
              </p:cNvPr>
              <p:cNvSpPr/>
              <p:nvPr userDrawn="1"/>
            </p:nvSpPr>
            <p:spPr>
              <a:xfrm rot="16200000">
                <a:off x="289078" y="700690"/>
                <a:ext cx="1032933" cy="990600"/>
              </a:xfrm>
              <a:prstGeom prst="flowChartDisplay">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Teardrop 29">
                <a:extLst>
                  <a:ext uri="{FF2B5EF4-FFF2-40B4-BE49-F238E27FC236}">
                    <a16:creationId xmlns:a16="http://schemas.microsoft.com/office/drawing/2014/main" id="{E56C60B5-1DC8-4DF5-8C79-7D0234192ECE}"/>
                  </a:ext>
                </a:extLst>
              </p:cNvPr>
              <p:cNvSpPr/>
              <p:nvPr userDrawn="1"/>
            </p:nvSpPr>
            <p:spPr>
              <a:xfrm rot="18899663">
                <a:off x="680854" y="3275213"/>
                <a:ext cx="249382" cy="249382"/>
              </a:xfrm>
              <a:prstGeom prst="teardrop">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31" name="Straight Connector 30">
                <a:extLst>
                  <a:ext uri="{FF2B5EF4-FFF2-40B4-BE49-F238E27FC236}">
                    <a16:creationId xmlns:a16="http://schemas.microsoft.com/office/drawing/2014/main" id="{108426C8-666D-4D49-A5A2-EF7D4925E701}"/>
                  </a:ext>
                </a:extLst>
              </p:cNvPr>
              <p:cNvCxnSpPr>
                <a:stCxn id="29" idx="1"/>
                <a:endCxn id="30" idx="7"/>
              </p:cNvCxnSpPr>
              <p:nvPr userDrawn="1"/>
            </p:nvCxnSpPr>
            <p:spPr>
              <a:xfrm flipH="1">
                <a:off x="805528" y="1712457"/>
                <a:ext cx="17" cy="15111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3" name="Rectangle: Rounded Corners 52">
            <a:extLst>
              <a:ext uri="{FF2B5EF4-FFF2-40B4-BE49-F238E27FC236}">
                <a16:creationId xmlns:a16="http://schemas.microsoft.com/office/drawing/2014/main" id="{34AC8F75-168C-4C68-93A4-C49CE0D72DA1}"/>
              </a:ext>
            </a:extLst>
          </p:cNvPr>
          <p:cNvSpPr/>
          <p:nvPr userDrawn="1"/>
        </p:nvSpPr>
        <p:spPr>
          <a:xfrm>
            <a:off x="5639097" y="2301765"/>
            <a:ext cx="1737360" cy="1282263"/>
          </a:xfrm>
          <a:prstGeom prst="roundRect">
            <a:avLst>
              <a:gd name="adj" fmla="val 10074"/>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8" name="Group 47">
            <a:extLst>
              <a:ext uri="{FF2B5EF4-FFF2-40B4-BE49-F238E27FC236}">
                <a16:creationId xmlns:a16="http://schemas.microsoft.com/office/drawing/2014/main" id="{0A47600A-5704-4A90-840D-E9311F4AB54B}"/>
              </a:ext>
            </a:extLst>
          </p:cNvPr>
          <p:cNvGrpSpPr/>
          <p:nvPr userDrawn="1"/>
        </p:nvGrpSpPr>
        <p:grpSpPr>
          <a:xfrm>
            <a:off x="7155235" y="3724159"/>
            <a:ext cx="2480925" cy="2845072"/>
            <a:chOff x="7610770" y="3314261"/>
            <a:chExt cx="2480925" cy="2845072"/>
          </a:xfrm>
        </p:grpSpPr>
        <p:sp>
          <p:nvSpPr>
            <p:cNvPr id="16" name="Freeform: Shape 15">
              <a:extLst>
                <a:ext uri="{FF2B5EF4-FFF2-40B4-BE49-F238E27FC236}">
                  <a16:creationId xmlns:a16="http://schemas.microsoft.com/office/drawing/2014/main" id="{E4844AA0-BA69-42F2-A1E9-31E3350B1AF0}"/>
                </a:ext>
              </a:extLst>
            </p:cNvPr>
            <p:cNvSpPr/>
            <p:nvPr userDrawn="1"/>
          </p:nvSpPr>
          <p:spPr>
            <a:xfrm>
              <a:off x="8354335" y="3319709"/>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0" name="Group 39">
              <a:extLst>
                <a:ext uri="{FF2B5EF4-FFF2-40B4-BE49-F238E27FC236}">
                  <a16:creationId xmlns:a16="http://schemas.microsoft.com/office/drawing/2014/main" id="{AB1BA44D-2835-4C9E-910A-11ED332B2023}"/>
                </a:ext>
              </a:extLst>
            </p:cNvPr>
            <p:cNvGrpSpPr/>
            <p:nvPr userDrawn="1"/>
          </p:nvGrpSpPr>
          <p:grpSpPr>
            <a:xfrm rot="10800000">
              <a:off x="7610770" y="3314261"/>
              <a:ext cx="990600" cy="2845072"/>
              <a:chOff x="310245" y="679523"/>
              <a:chExt cx="990600" cy="2845072"/>
            </a:xfrm>
          </p:grpSpPr>
          <p:sp>
            <p:nvSpPr>
              <p:cNvPr id="41" name="Flowchart: Display 40">
                <a:extLst>
                  <a:ext uri="{FF2B5EF4-FFF2-40B4-BE49-F238E27FC236}">
                    <a16:creationId xmlns:a16="http://schemas.microsoft.com/office/drawing/2014/main" id="{7968DDF3-A7FB-4CFF-BEDD-FAFD948222BF}"/>
                  </a:ext>
                </a:extLst>
              </p:cNvPr>
              <p:cNvSpPr/>
              <p:nvPr userDrawn="1"/>
            </p:nvSpPr>
            <p:spPr>
              <a:xfrm rot="16200000">
                <a:off x="289078" y="700690"/>
                <a:ext cx="1032933" cy="990600"/>
              </a:xfrm>
              <a:prstGeom prst="flowChartDisplay">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Teardrop 41">
                <a:extLst>
                  <a:ext uri="{FF2B5EF4-FFF2-40B4-BE49-F238E27FC236}">
                    <a16:creationId xmlns:a16="http://schemas.microsoft.com/office/drawing/2014/main" id="{8C0014C3-F16F-45C3-A70C-39FE594E42BA}"/>
                  </a:ext>
                </a:extLst>
              </p:cNvPr>
              <p:cNvSpPr/>
              <p:nvPr userDrawn="1"/>
            </p:nvSpPr>
            <p:spPr>
              <a:xfrm rot="18899663">
                <a:off x="680854" y="3275213"/>
                <a:ext cx="249382" cy="249382"/>
              </a:xfrm>
              <a:prstGeom prst="teardrop">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43" name="Straight Connector 42">
                <a:extLst>
                  <a:ext uri="{FF2B5EF4-FFF2-40B4-BE49-F238E27FC236}">
                    <a16:creationId xmlns:a16="http://schemas.microsoft.com/office/drawing/2014/main" id="{CF903941-6F22-4289-9EBA-80BACB317BE3}"/>
                  </a:ext>
                </a:extLst>
              </p:cNvPr>
              <p:cNvCxnSpPr>
                <a:stCxn id="41" idx="1"/>
                <a:endCxn id="42" idx="7"/>
              </p:cNvCxnSpPr>
              <p:nvPr userDrawn="1"/>
            </p:nvCxnSpPr>
            <p:spPr>
              <a:xfrm flipH="1">
                <a:off x="805528" y="1712457"/>
                <a:ext cx="17" cy="151110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Rectangle: Rounded Corners 53">
            <a:extLst>
              <a:ext uri="{FF2B5EF4-FFF2-40B4-BE49-F238E27FC236}">
                <a16:creationId xmlns:a16="http://schemas.microsoft.com/office/drawing/2014/main" id="{E8EA4B40-CEB6-4259-861F-2BB19B0C5D63}"/>
              </a:ext>
            </a:extLst>
          </p:cNvPr>
          <p:cNvSpPr/>
          <p:nvPr userDrawn="1"/>
        </p:nvSpPr>
        <p:spPr>
          <a:xfrm>
            <a:off x="7898800" y="4113786"/>
            <a:ext cx="1737360" cy="1282263"/>
          </a:xfrm>
          <a:prstGeom prst="roundRect">
            <a:avLst>
              <a:gd name="adj" fmla="val 100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9" name="Group 48">
            <a:extLst>
              <a:ext uri="{FF2B5EF4-FFF2-40B4-BE49-F238E27FC236}">
                <a16:creationId xmlns:a16="http://schemas.microsoft.com/office/drawing/2014/main" id="{3B0FD183-4A42-4F94-A86E-8EE0AD03C1B1}"/>
              </a:ext>
            </a:extLst>
          </p:cNvPr>
          <p:cNvGrpSpPr/>
          <p:nvPr userDrawn="1"/>
        </p:nvGrpSpPr>
        <p:grpSpPr>
          <a:xfrm>
            <a:off x="9414603" y="1155569"/>
            <a:ext cx="2480327" cy="2845072"/>
            <a:chOff x="9626356" y="731902"/>
            <a:chExt cx="2480327" cy="2845072"/>
          </a:xfrm>
        </p:grpSpPr>
        <p:sp>
          <p:nvSpPr>
            <p:cNvPr id="17" name="Freeform: Shape 16">
              <a:extLst>
                <a:ext uri="{FF2B5EF4-FFF2-40B4-BE49-F238E27FC236}">
                  <a16:creationId xmlns:a16="http://schemas.microsoft.com/office/drawing/2014/main" id="{9E08103C-D37D-4AAA-80F7-3877C6552414}"/>
                </a:ext>
              </a:extLst>
            </p:cNvPr>
            <p:cNvSpPr/>
            <p:nvPr userDrawn="1"/>
          </p:nvSpPr>
          <p:spPr>
            <a:xfrm>
              <a:off x="10369323" y="3314261"/>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32" name="Group 31">
              <a:extLst>
                <a:ext uri="{FF2B5EF4-FFF2-40B4-BE49-F238E27FC236}">
                  <a16:creationId xmlns:a16="http://schemas.microsoft.com/office/drawing/2014/main" id="{BF7E66A5-9DFC-46F8-9BA6-4E9C6FFCD9E6}"/>
                </a:ext>
              </a:extLst>
            </p:cNvPr>
            <p:cNvGrpSpPr/>
            <p:nvPr userDrawn="1"/>
          </p:nvGrpSpPr>
          <p:grpSpPr>
            <a:xfrm>
              <a:off x="9626356" y="731902"/>
              <a:ext cx="990600" cy="2845072"/>
              <a:chOff x="310245" y="679523"/>
              <a:chExt cx="990600" cy="2845072"/>
            </a:xfrm>
          </p:grpSpPr>
          <p:sp>
            <p:nvSpPr>
              <p:cNvPr id="33" name="Flowchart: Display 32">
                <a:extLst>
                  <a:ext uri="{FF2B5EF4-FFF2-40B4-BE49-F238E27FC236}">
                    <a16:creationId xmlns:a16="http://schemas.microsoft.com/office/drawing/2014/main" id="{F8DEB042-6E53-476C-AD3B-7519E164C260}"/>
                  </a:ext>
                </a:extLst>
              </p:cNvPr>
              <p:cNvSpPr/>
              <p:nvPr userDrawn="1"/>
            </p:nvSpPr>
            <p:spPr>
              <a:xfrm rot="16200000">
                <a:off x="289078" y="700690"/>
                <a:ext cx="1032933" cy="990600"/>
              </a:xfrm>
              <a:prstGeom prst="flowChartDisplay">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Teardrop 33">
                <a:extLst>
                  <a:ext uri="{FF2B5EF4-FFF2-40B4-BE49-F238E27FC236}">
                    <a16:creationId xmlns:a16="http://schemas.microsoft.com/office/drawing/2014/main" id="{C26BCFD1-554C-453E-BC94-2AD7F124C78B}"/>
                  </a:ext>
                </a:extLst>
              </p:cNvPr>
              <p:cNvSpPr/>
              <p:nvPr userDrawn="1"/>
            </p:nvSpPr>
            <p:spPr>
              <a:xfrm rot="18899663">
                <a:off x="680854" y="3275213"/>
                <a:ext cx="249382" cy="249382"/>
              </a:xfrm>
              <a:prstGeom prst="teardrop">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cxnSp>
            <p:nvCxnSpPr>
              <p:cNvPr id="35" name="Straight Connector 34">
                <a:extLst>
                  <a:ext uri="{FF2B5EF4-FFF2-40B4-BE49-F238E27FC236}">
                    <a16:creationId xmlns:a16="http://schemas.microsoft.com/office/drawing/2014/main" id="{CE163B23-5612-4951-92C2-FB0F3EA60BA3}"/>
                  </a:ext>
                </a:extLst>
              </p:cNvPr>
              <p:cNvCxnSpPr>
                <a:stCxn id="33" idx="1"/>
                <a:endCxn id="34" idx="7"/>
              </p:cNvCxnSpPr>
              <p:nvPr userDrawn="1"/>
            </p:nvCxnSpPr>
            <p:spPr>
              <a:xfrm flipH="1">
                <a:off x="805528" y="1712457"/>
                <a:ext cx="17" cy="151110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5" name="Rectangle: Rounded Corners 54">
            <a:extLst>
              <a:ext uri="{FF2B5EF4-FFF2-40B4-BE49-F238E27FC236}">
                <a16:creationId xmlns:a16="http://schemas.microsoft.com/office/drawing/2014/main" id="{BE6CCC78-344D-47D6-9D62-298F4C27B177}"/>
              </a:ext>
            </a:extLst>
          </p:cNvPr>
          <p:cNvSpPr/>
          <p:nvPr userDrawn="1"/>
        </p:nvSpPr>
        <p:spPr>
          <a:xfrm>
            <a:off x="10126864" y="2301764"/>
            <a:ext cx="1737360" cy="1282263"/>
          </a:xfrm>
          <a:prstGeom prst="roundRect">
            <a:avLst>
              <a:gd name="adj" fmla="val 10074"/>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rtlCol="0"/>
          <a:lstStyle>
            <a:lvl1pPr marL="0" indent="0" algn="ctr">
              <a:buNone/>
              <a:defRPr b="1">
                <a:solidFill>
                  <a:schemeClr val="accent1"/>
                </a:solidFill>
              </a:defRPr>
            </a:lvl1pPr>
          </a:lstStyle>
          <a:p>
            <a:pPr lvl="0" rtl="0"/>
            <a:r>
              <a:rPr lang="en-GB" noProof="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rtlCol="0"/>
          <a:lstStyle>
            <a:lvl1pPr marL="0" indent="0" algn="ctr">
              <a:buNone/>
              <a:defRPr b="1">
                <a:solidFill>
                  <a:schemeClr val="accent2"/>
                </a:solidFill>
              </a:defRPr>
            </a:lvl1pPr>
          </a:lstStyle>
          <a:p>
            <a:pPr lvl="0" rtl="0"/>
            <a:r>
              <a:rPr lang="en-GB" noProof="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rtlCol="0"/>
          <a:lstStyle>
            <a:lvl1pPr marL="0" indent="0" algn="ctr">
              <a:buNone/>
              <a:defRPr b="1">
                <a:solidFill>
                  <a:schemeClr val="accent3"/>
                </a:solidFill>
              </a:defRPr>
            </a:lvl1pPr>
          </a:lstStyle>
          <a:p>
            <a:pPr lvl="0" rtl="0"/>
            <a:r>
              <a:rPr lang="en-GB" noProof="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rtlCol="0"/>
          <a:lstStyle>
            <a:lvl1pPr marL="0" indent="0" algn="ctr">
              <a:buNone/>
              <a:defRPr b="1">
                <a:solidFill>
                  <a:schemeClr val="accent4"/>
                </a:solidFill>
              </a:defRPr>
            </a:lvl1pPr>
          </a:lstStyle>
          <a:p>
            <a:pPr lvl="0" rtl="0"/>
            <a:r>
              <a:rPr lang="en-GB" noProof="0"/>
              <a:t>20xx</a:t>
            </a:r>
          </a:p>
        </p:txBody>
      </p:sp>
      <p:sp>
        <p:nvSpPr>
          <p:cNvPr id="73" name="Text Placeholder 68">
            <a:extLst>
              <a:ext uri="{FF2B5EF4-FFF2-40B4-BE49-F238E27FC236}">
                <a16:creationId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rtlCol="0"/>
          <a:lstStyle>
            <a:lvl1pPr marL="0" indent="0" algn="ctr">
              <a:buNone/>
              <a:defRPr b="1">
                <a:solidFill>
                  <a:schemeClr val="accent5"/>
                </a:solidFill>
              </a:defRPr>
            </a:lvl1pPr>
          </a:lstStyle>
          <a:p>
            <a:pPr lvl="0" rtl="0"/>
            <a:r>
              <a:rPr lang="en-GB" noProof="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1120775" y="2427889"/>
            <a:ext cx="1728788" cy="1156685"/>
          </a:xfrm>
          <a:prstGeom prst="rect">
            <a:avLst/>
          </a:prstGeom>
        </p:spPr>
        <p:txBody>
          <a:bodyPr rtlCol="0">
            <a:normAutofit/>
          </a:bodyPr>
          <a:lstStyle>
            <a:lvl1pPr marL="0" indent="0">
              <a:buNone/>
              <a:defRPr sz="1200"/>
            </a:lvl1pPr>
          </a:lstStyle>
          <a:p>
            <a:pPr lvl="0" rtl="0"/>
            <a:r>
              <a:rPr lang="en-US" noProof="0"/>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3371465" y="4225158"/>
            <a:ext cx="1728788" cy="1151153"/>
          </a:xfrm>
          <a:prstGeom prst="rect">
            <a:avLst/>
          </a:prstGeom>
        </p:spPr>
        <p:txBody>
          <a:bodyPr rtlCol="0">
            <a:normAutofit/>
          </a:bodyPr>
          <a:lstStyle>
            <a:lvl1pPr marL="0" indent="0">
              <a:buNone/>
              <a:defRPr sz="1200"/>
            </a:lvl1pPr>
          </a:lstStyle>
          <a:p>
            <a:pPr lvl="0" rtl="0"/>
            <a:r>
              <a:rPr lang="en-US" noProof="0"/>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5643383" y="2427889"/>
            <a:ext cx="1728788" cy="1156138"/>
          </a:xfrm>
          <a:prstGeom prst="rect">
            <a:avLst/>
          </a:prstGeom>
        </p:spPr>
        <p:txBody>
          <a:bodyPr rtlCol="0">
            <a:normAutofit/>
          </a:bodyPr>
          <a:lstStyle>
            <a:lvl1pPr marL="0" indent="0">
              <a:buNone/>
              <a:defRPr sz="1200"/>
            </a:lvl1pPr>
          </a:lstStyle>
          <a:p>
            <a:pPr lvl="0" rtl="0"/>
            <a:r>
              <a:rPr lang="en-US" noProof="0"/>
              <a:t>Click to edit Master text styles</a:t>
            </a:r>
          </a:p>
        </p:txBody>
      </p:sp>
      <p:sp>
        <p:nvSpPr>
          <p:cNvPr id="78" name="Text Placeholder 74">
            <a:extLst>
              <a:ext uri="{FF2B5EF4-FFF2-40B4-BE49-F238E27FC236}">
                <a16:creationId xmlns:a16="http://schemas.microsoft.com/office/drawing/2014/main" id="{D3C6EF22-CA89-422B-8C85-459BCA9532FA}"/>
              </a:ext>
            </a:extLst>
          </p:cNvPr>
          <p:cNvSpPr>
            <a:spLocks noGrp="1"/>
          </p:cNvSpPr>
          <p:nvPr userDrawn="1">
            <p:ph type="body" sz="quarter" idx="18"/>
          </p:nvPr>
        </p:nvSpPr>
        <p:spPr>
          <a:xfrm>
            <a:off x="7889407" y="4225157"/>
            <a:ext cx="1728788" cy="1171327"/>
          </a:xfrm>
          <a:prstGeom prst="rect">
            <a:avLst/>
          </a:prstGeom>
        </p:spPr>
        <p:txBody>
          <a:bodyPr rtlCol="0">
            <a:normAutofit/>
          </a:bodyPr>
          <a:lstStyle>
            <a:lvl1pPr marL="0" indent="0">
              <a:buNone/>
              <a:defRPr sz="1200"/>
            </a:lvl1pPr>
          </a:lstStyle>
          <a:p>
            <a:pPr lvl="0" rtl="0"/>
            <a:r>
              <a:rPr lang="en-US" noProof="0"/>
              <a:t>Click to edit Master text styles</a:t>
            </a:r>
          </a:p>
        </p:txBody>
      </p:sp>
      <p:sp>
        <p:nvSpPr>
          <p:cNvPr id="79" name="Text Placeholder 74">
            <a:extLst>
              <a:ext uri="{FF2B5EF4-FFF2-40B4-BE49-F238E27FC236}">
                <a16:creationId xmlns:a16="http://schemas.microsoft.com/office/drawing/2014/main" id="{13BE834B-38E1-42BC-8467-6B0BE1838179}"/>
              </a:ext>
            </a:extLst>
          </p:cNvPr>
          <p:cNvSpPr>
            <a:spLocks noGrp="1"/>
          </p:cNvSpPr>
          <p:nvPr userDrawn="1">
            <p:ph type="body" sz="quarter" idx="19"/>
          </p:nvPr>
        </p:nvSpPr>
        <p:spPr>
          <a:xfrm>
            <a:off x="10126864" y="2427889"/>
            <a:ext cx="1728788" cy="1156138"/>
          </a:xfrm>
          <a:prstGeom prst="rect">
            <a:avLst/>
          </a:prstGeom>
        </p:spPr>
        <p:txBody>
          <a:bodyPr rtlCol="0">
            <a:normAutofit/>
          </a:bodyPr>
          <a:lstStyle>
            <a:lvl1pPr marL="0" indent="0">
              <a:buNone/>
              <a:defRPr sz="1200"/>
            </a:lvl1pPr>
          </a:lstStyle>
          <a:p>
            <a:pPr lvl="0" rtl="0"/>
            <a:r>
              <a:rPr lang="en-US" noProof="0"/>
              <a:t>Click to edit Master text styles</a:t>
            </a:r>
          </a:p>
        </p:txBody>
      </p:sp>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rtlCol="0"/>
          <a:lstStyle>
            <a:lvl1pPr algn="ctr">
              <a:defRPr sz="4000"/>
            </a:lvl1pPr>
          </a:lstStyle>
          <a:p>
            <a:pPr rtl="0"/>
            <a:r>
              <a:rPr lang="en-US" noProof="0"/>
              <a:t>Click to edit Master title style</a:t>
            </a:r>
            <a:endParaRPr lang="en-GB" noProof="0"/>
          </a:p>
        </p:txBody>
      </p:sp>
    </p:spTree>
    <p:extLst>
      <p:ext uri="{BB962C8B-B14F-4D97-AF65-F5344CB8AC3E}">
        <p14:creationId xmlns:p14="http://schemas.microsoft.com/office/powerpoint/2010/main" val="358883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93DA-0A7B-290E-84F6-26D742868C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3CC86D-47F3-30D3-9EB2-6DCCD774B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673E5A-D468-4E53-91E9-BA71E2512D1A}"/>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5" name="Footer Placeholder 4">
            <a:extLst>
              <a:ext uri="{FF2B5EF4-FFF2-40B4-BE49-F238E27FC236}">
                <a16:creationId xmlns:a16="http://schemas.microsoft.com/office/drawing/2014/main" id="{054D48C1-051D-CD6A-3358-340353D26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83D1A7-3AF1-7516-54A0-7E374A7F4840}"/>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3771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8368-3D75-01E9-A805-029016D4A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031B54-A8D7-7006-F3C9-311ACB6BD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79A96-0B99-176F-174C-C7C7F339DBED}"/>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5" name="Footer Placeholder 4">
            <a:extLst>
              <a:ext uri="{FF2B5EF4-FFF2-40B4-BE49-F238E27FC236}">
                <a16:creationId xmlns:a16="http://schemas.microsoft.com/office/drawing/2014/main" id="{8EDE98CC-CA22-1137-67A3-72B5C947E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6EC81-FAD1-1454-529B-BDEB09CE2825}"/>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2607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1887-FE15-1B44-574D-F8E4A2616B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B66E2-5AA4-3B9A-A4A4-F95A74DB5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FCF5DF-F0D6-C5B7-3C61-E5836C62F6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F355D5-1FE0-E107-CAAA-A08A78151383}"/>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6" name="Footer Placeholder 5">
            <a:extLst>
              <a:ext uri="{FF2B5EF4-FFF2-40B4-BE49-F238E27FC236}">
                <a16:creationId xmlns:a16="http://schemas.microsoft.com/office/drawing/2014/main" id="{85EBAB2A-AD73-8494-09C8-A9F8439FF1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39B024-3559-E09C-3EF7-7300F358F1A8}"/>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27557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FF20-17AD-2D3B-23F6-FE64C90ABB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09266-E48F-D501-9FF3-0E4E158EC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5FDD4-A1A2-7A22-9F02-E2BF8DE3CB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782ACA-D5B9-FD92-8F54-ABC4EAA5F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19E2B3-5DF6-97A4-EDAD-C4643FF840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FA5766-0231-3529-CC16-64E0D007954F}"/>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8" name="Footer Placeholder 7">
            <a:extLst>
              <a:ext uri="{FF2B5EF4-FFF2-40B4-BE49-F238E27FC236}">
                <a16:creationId xmlns:a16="http://schemas.microsoft.com/office/drawing/2014/main" id="{48DE11E4-F649-517A-FB46-A2592AF7AA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429622-C5EB-CEE4-9E7D-CEBCE69AD792}"/>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15227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6F8D-9D81-0D78-F2F1-7C3C45404B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365953-1266-ACFB-AAA6-C4194B860BDC}"/>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4" name="Footer Placeholder 3">
            <a:extLst>
              <a:ext uri="{FF2B5EF4-FFF2-40B4-BE49-F238E27FC236}">
                <a16:creationId xmlns:a16="http://schemas.microsoft.com/office/drawing/2014/main" id="{6A8135A9-021A-CA83-BCD8-C4F4D95FE4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6C6FBC-6F12-35B4-C8A2-55EE940BC73E}"/>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1821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21C7A3-85EC-9EC0-D377-0D5EBA1718CE}"/>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3" name="Footer Placeholder 2">
            <a:extLst>
              <a:ext uri="{FF2B5EF4-FFF2-40B4-BE49-F238E27FC236}">
                <a16:creationId xmlns:a16="http://schemas.microsoft.com/office/drawing/2014/main" id="{31242765-CFF8-5880-17E7-306B85D990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90375E-608B-A547-09BB-745ABBEA707D}"/>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46119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0D040-A3AC-98D3-402A-27D2DE471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8C3D8-852A-B677-17E8-84CB63363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BF94FB-E2D7-FE4B-54BD-005CEDC0C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6B1B7-F3C7-A033-2741-D7AF852B2FA6}"/>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6" name="Footer Placeholder 5">
            <a:extLst>
              <a:ext uri="{FF2B5EF4-FFF2-40B4-BE49-F238E27FC236}">
                <a16:creationId xmlns:a16="http://schemas.microsoft.com/office/drawing/2014/main" id="{4EBFECB1-7E72-8B1B-900A-690E31AE23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C2E322-8F46-0CD1-C92B-3C930A4CF597}"/>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30813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7BE0-1957-DD0D-BEB0-C02A70AB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A668B3-2194-EA06-A312-D9A2277C3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6FE0425-E216-5034-BE0E-4E4AA0901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DCD04-4076-EA33-546C-03DA2EDE6838}"/>
              </a:ext>
            </a:extLst>
          </p:cNvPr>
          <p:cNvSpPr>
            <a:spLocks noGrp="1"/>
          </p:cNvSpPr>
          <p:nvPr>
            <p:ph type="dt" sz="half" idx="10"/>
          </p:nvPr>
        </p:nvSpPr>
        <p:spPr/>
        <p:txBody>
          <a:bodyPr/>
          <a:lstStyle/>
          <a:p>
            <a:fld id="{B486F4B3-C51C-4549-B21E-9A031A594E5E}" type="datetimeFigureOut">
              <a:rPr lang="en-GB" smtClean="0"/>
              <a:t>23/09/2024</a:t>
            </a:fld>
            <a:endParaRPr lang="en-GB"/>
          </a:p>
        </p:txBody>
      </p:sp>
      <p:sp>
        <p:nvSpPr>
          <p:cNvPr id="6" name="Footer Placeholder 5">
            <a:extLst>
              <a:ext uri="{FF2B5EF4-FFF2-40B4-BE49-F238E27FC236}">
                <a16:creationId xmlns:a16="http://schemas.microsoft.com/office/drawing/2014/main" id="{189A39FC-52F1-0DB5-C39A-8E4CEE5451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CB0FCD-9264-3DFD-BC11-B77843347482}"/>
              </a:ext>
            </a:extLst>
          </p:cNvPr>
          <p:cNvSpPr>
            <a:spLocks noGrp="1"/>
          </p:cNvSpPr>
          <p:nvPr>
            <p:ph type="sldNum" sz="quarter" idx="12"/>
          </p:nvPr>
        </p:nvSpPr>
        <p:spPr/>
        <p:txBody>
          <a:bodyPr/>
          <a:lstStyle/>
          <a:p>
            <a:fld id="{FDE6D0A8-4DDE-1045-8C8C-D6EE7E9526B0}" type="slidenum">
              <a:rPr lang="en-GB" smtClean="0"/>
              <a:t>‹#›</a:t>
            </a:fld>
            <a:endParaRPr lang="en-GB"/>
          </a:p>
        </p:txBody>
      </p:sp>
    </p:spTree>
    <p:extLst>
      <p:ext uri="{BB962C8B-B14F-4D97-AF65-F5344CB8AC3E}">
        <p14:creationId xmlns:p14="http://schemas.microsoft.com/office/powerpoint/2010/main" val="263569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FECB6-5626-927F-1099-393A8A708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2C1FB4-8ABC-7964-C1B2-8FCD8BE94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FB382A-DA61-A684-BB0C-4ED541559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6F4B3-C51C-4549-B21E-9A031A594E5E}" type="datetimeFigureOut">
              <a:rPr lang="en-GB" smtClean="0"/>
              <a:t>23/09/2024</a:t>
            </a:fld>
            <a:endParaRPr lang="en-GB"/>
          </a:p>
        </p:txBody>
      </p:sp>
      <p:sp>
        <p:nvSpPr>
          <p:cNvPr id="5" name="Footer Placeholder 4">
            <a:extLst>
              <a:ext uri="{FF2B5EF4-FFF2-40B4-BE49-F238E27FC236}">
                <a16:creationId xmlns:a16="http://schemas.microsoft.com/office/drawing/2014/main" id="{FC357BC2-C32A-2A62-27B6-E192F57F4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F40977-C2D0-8E1F-A241-252616575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6D0A8-4DDE-1045-8C8C-D6EE7E9526B0}" type="slidenum">
              <a:rPr lang="en-GB" smtClean="0"/>
              <a:t>‹#›</a:t>
            </a:fld>
            <a:endParaRPr lang="en-GB"/>
          </a:p>
        </p:txBody>
      </p:sp>
    </p:spTree>
    <p:extLst>
      <p:ext uri="{BB962C8B-B14F-4D97-AF65-F5344CB8AC3E}">
        <p14:creationId xmlns:p14="http://schemas.microsoft.com/office/powerpoint/2010/main" val="220460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creativecommons.org/licenses/by-nc/3.0/" TargetMode="External"/><Relationship Id="rId5" Type="http://schemas.openxmlformats.org/officeDocument/2006/relationships/hyperlink" Target="https://freepngimg.com/png/19305-thank-you-png-clipart"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1"/>
            <a:ext cx="12192001" cy="1277257"/>
          </a:xfrm>
        </p:spPr>
      </p:pic>
      <p:sp>
        <p:nvSpPr>
          <p:cNvPr id="2" name="Title 1">
            <a:extLst>
              <a:ext uri="{FF2B5EF4-FFF2-40B4-BE49-F238E27FC236}">
                <a16:creationId xmlns:a16="http://schemas.microsoft.com/office/drawing/2014/main" id="{2EAC5A40-45DD-A8E6-62CA-75CB03F03885}"/>
              </a:ext>
            </a:extLst>
          </p:cNvPr>
          <p:cNvSpPr>
            <a:spLocks noGrp="1"/>
          </p:cNvSpPr>
          <p:nvPr>
            <p:ph type="title"/>
          </p:nvPr>
        </p:nvSpPr>
        <p:spPr>
          <a:xfrm>
            <a:off x="219195" y="144296"/>
            <a:ext cx="7052594" cy="988662"/>
          </a:xfrm>
        </p:spPr>
        <p:txBody>
          <a:bodyPr>
            <a:normAutofit/>
          </a:bodyPr>
          <a:lstStyle/>
          <a:p>
            <a:r>
              <a:rPr lang="en-US" b="1" dirty="0">
                <a:solidFill>
                  <a:schemeClr val="bg1"/>
                </a:solidFill>
                <a:latin typeface="Arial" panose="020B0604020202020204" pitchFamily="34" charset="0"/>
                <a:cs typeface="Arial" panose="020B0604020202020204" pitchFamily="34" charset="0"/>
              </a:rPr>
              <a:t>LaunchPad </a:t>
            </a:r>
            <a:endParaRPr lang="en-GB"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52B5F2B-413F-6C18-B9CD-EDA85789474F}"/>
              </a:ext>
            </a:extLst>
          </p:cNvPr>
          <p:cNvSpPr txBox="1"/>
          <p:nvPr/>
        </p:nvSpPr>
        <p:spPr>
          <a:xfrm>
            <a:off x="4253218" y="1277255"/>
            <a:ext cx="7550411" cy="4878259"/>
          </a:xfrm>
          <a:prstGeom prst="rect">
            <a:avLst/>
          </a:prstGeom>
          <a:noFill/>
        </p:spPr>
        <p:txBody>
          <a:bodyPr wrap="square" rtlCol="0">
            <a:spAutoFit/>
          </a:bodyPr>
          <a:lstStyle/>
          <a:p>
            <a:r>
              <a:rPr lang="en-GB" sz="2800" dirty="0"/>
              <a:t>Thank you to the staff you have migrated so far from South Street to LaunchPad so far.  </a:t>
            </a:r>
          </a:p>
          <a:p>
            <a:endParaRPr lang="en-GB" sz="2800" b="1" dirty="0">
              <a:solidFill>
                <a:srgbClr val="00B050"/>
              </a:solidFill>
            </a:endParaRPr>
          </a:p>
          <a:p>
            <a:r>
              <a:rPr lang="en-GB" sz="1800" b="1" spc="-20" dirty="0">
                <a:solidFill>
                  <a:srgbClr val="00B050"/>
                </a:solidFill>
                <a:effectLst/>
                <a:latin typeface="Segoe UI" panose="020B0502040204020203" pitchFamily="34" charset="0"/>
                <a:ea typeface="Times New Roman" panose="02020603050405020304" pitchFamily="18" charset="0"/>
              </a:rPr>
              <a:t>I like working at the launchpad, I like the environment being so new, clean and fresh. </a:t>
            </a:r>
          </a:p>
          <a:p>
            <a:endParaRPr lang="en-GB" b="1" spc="-20" dirty="0">
              <a:solidFill>
                <a:srgbClr val="00B050"/>
              </a:solidFill>
              <a:latin typeface="Segoe UI" panose="020B0502040204020203" pitchFamily="34" charset="0"/>
            </a:endParaRPr>
          </a:p>
          <a:p>
            <a:r>
              <a:rPr lang="en-GB" sz="1800" b="1" spc="-20" dirty="0">
                <a:solidFill>
                  <a:srgbClr val="00B050"/>
                </a:solidFill>
                <a:effectLst/>
                <a:latin typeface="Segoe UI" panose="020B0502040204020203" pitchFamily="34" charset="0"/>
                <a:ea typeface="Times New Roman" panose="02020603050405020304" pitchFamily="18" charset="0"/>
              </a:rPr>
              <a:t>Going to lunch out of the office with the team and interacting is great</a:t>
            </a:r>
          </a:p>
          <a:p>
            <a:endParaRPr lang="en-GB" b="1" spc="-20" dirty="0">
              <a:solidFill>
                <a:srgbClr val="00B050"/>
              </a:solidFill>
              <a:latin typeface="Segoe UI" panose="020B0502040204020203" pitchFamily="34" charset="0"/>
            </a:endParaRPr>
          </a:p>
          <a:p>
            <a:r>
              <a:rPr lang="en-GB" b="1" spc="-20" dirty="0">
                <a:solidFill>
                  <a:srgbClr val="00B050"/>
                </a:solidFill>
                <a:latin typeface="Segoe UI" panose="020B0502040204020203" pitchFamily="34" charset="0"/>
              </a:rPr>
              <a:t>I’m enjoying seeing different departments and not so isolated as working in South Street</a:t>
            </a:r>
          </a:p>
          <a:p>
            <a:endParaRPr lang="en-GB" sz="1100" b="1" dirty="0">
              <a:solidFill>
                <a:srgbClr val="00B050"/>
              </a:solidFill>
            </a:endParaRPr>
          </a:p>
          <a:p>
            <a:endParaRPr lang="en-GB" dirty="0"/>
          </a:p>
          <a:p>
            <a:endParaRPr lang="en-GB" dirty="0"/>
          </a:p>
          <a:p>
            <a:endParaRPr lang="en-GB" dirty="0"/>
          </a:p>
          <a:p>
            <a:endParaRPr lang="en-GB" dirty="0"/>
          </a:p>
          <a:p>
            <a:endParaRPr lang="en-GB" dirty="0"/>
          </a:p>
        </p:txBody>
      </p:sp>
      <p:pic>
        <p:nvPicPr>
          <p:cNvPr id="6" name="Picture 5" descr="A rainbow colored paint splatter with black text">
            <a:extLst>
              <a:ext uri="{FF2B5EF4-FFF2-40B4-BE49-F238E27FC236}">
                <a16:creationId xmlns:a16="http://schemas.microsoft.com/office/drawing/2014/main" id="{22ED0005-543C-A644-7648-37D8DEE7C04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9194" y="1277255"/>
            <a:ext cx="3933357" cy="2857500"/>
          </a:xfrm>
          <a:prstGeom prst="rect">
            <a:avLst/>
          </a:prstGeom>
        </p:spPr>
      </p:pic>
      <p:sp>
        <p:nvSpPr>
          <p:cNvPr id="7" name="TextBox 6">
            <a:extLst>
              <a:ext uri="{FF2B5EF4-FFF2-40B4-BE49-F238E27FC236}">
                <a16:creationId xmlns:a16="http://schemas.microsoft.com/office/drawing/2014/main" id="{49BF3568-80C4-0E90-5DF9-CAC1AA3BF837}"/>
              </a:ext>
            </a:extLst>
          </p:cNvPr>
          <p:cNvSpPr txBox="1"/>
          <p:nvPr/>
        </p:nvSpPr>
        <p:spPr>
          <a:xfrm>
            <a:off x="219195" y="3990458"/>
            <a:ext cx="3810000" cy="230832"/>
          </a:xfrm>
          <a:prstGeom prst="rect">
            <a:avLst/>
          </a:prstGeom>
          <a:noFill/>
        </p:spPr>
        <p:txBody>
          <a:bodyPr wrap="square" rtlCol="0">
            <a:spAutoFit/>
          </a:bodyPr>
          <a:lstStyle/>
          <a:p>
            <a:r>
              <a:rPr lang="en-GB" sz="900">
                <a:hlinkClick r:id="rId5" tooltip="https://freepngimg.com/png/19305-thank-you-png-clipart"/>
              </a:rPr>
              <a:t>This Photo</a:t>
            </a:r>
            <a:r>
              <a:rPr lang="en-GB" sz="900"/>
              <a:t> by Unknown Author is licensed under </a:t>
            </a:r>
            <a:r>
              <a:rPr lang="en-GB" sz="900">
                <a:hlinkClick r:id="rId6" tooltip="https://creativecommons.org/licenses/by-nc/3.0/"/>
              </a:rPr>
              <a:t>CC BY-NC</a:t>
            </a:r>
            <a:endParaRPr lang="en-GB" sz="900"/>
          </a:p>
        </p:txBody>
      </p:sp>
      <p:sp>
        <p:nvSpPr>
          <p:cNvPr id="8" name="TextBox 7">
            <a:extLst>
              <a:ext uri="{FF2B5EF4-FFF2-40B4-BE49-F238E27FC236}">
                <a16:creationId xmlns:a16="http://schemas.microsoft.com/office/drawing/2014/main" id="{D5EE7ECF-70DA-DFB7-EFAD-C3E810990F1E}"/>
              </a:ext>
            </a:extLst>
          </p:cNvPr>
          <p:cNvSpPr txBox="1"/>
          <p:nvPr/>
        </p:nvSpPr>
        <p:spPr>
          <a:xfrm>
            <a:off x="134224" y="4959378"/>
            <a:ext cx="11409027" cy="1754326"/>
          </a:xfrm>
          <a:prstGeom prst="rect">
            <a:avLst/>
          </a:prstGeom>
          <a:noFill/>
        </p:spPr>
        <p:txBody>
          <a:bodyPr wrap="square" rtlCol="0">
            <a:spAutoFit/>
          </a:bodyPr>
          <a:lstStyle/>
          <a:p>
            <a:r>
              <a:rPr lang="en-GB" sz="1800" b="1" u="sng" dirty="0"/>
              <a:t>31</a:t>
            </a:r>
            <a:r>
              <a:rPr lang="en-GB" sz="1800" b="1" u="sng" baseline="30000" dirty="0"/>
              <a:t>st</a:t>
            </a:r>
            <a:r>
              <a:rPr lang="en-GB" sz="1800" b="1" u="sng" dirty="0"/>
              <a:t> October 2024 </a:t>
            </a:r>
            <a:r>
              <a:rPr lang="en-GB" sz="1800" dirty="0"/>
              <a:t>is the planned Full Closure of South Street </a:t>
            </a:r>
          </a:p>
          <a:p>
            <a:endParaRPr lang="en-GB" sz="1800" dirty="0"/>
          </a:p>
          <a:p>
            <a:endParaRPr lang="en-GB" sz="1800" dirty="0"/>
          </a:p>
          <a:p>
            <a:r>
              <a:rPr lang="en-GB" sz="1800" dirty="0"/>
              <a:t>There are still some departments that have not been able to migrate, and the project team have been working on a solution to relocated all staff by 31</a:t>
            </a:r>
            <a:r>
              <a:rPr lang="en-GB" sz="1800" baseline="30000" dirty="0"/>
              <a:t>st</a:t>
            </a:r>
            <a:r>
              <a:rPr lang="en-GB" sz="1800" dirty="0"/>
              <a:t> October. </a:t>
            </a:r>
          </a:p>
          <a:p>
            <a:endParaRPr lang="en-GB" dirty="0"/>
          </a:p>
        </p:txBody>
      </p:sp>
    </p:spTree>
    <p:custDataLst>
      <p:tags r:id="rId1"/>
    </p:custDataLst>
    <p:extLst>
      <p:ext uri="{BB962C8B-B14F-4D97-AF65-F5344CB8AC3E}">
        <p14:creationId xmlns:p14="http://schemas.microsoft.com/office/powerpoint/2010/main" val="1402147940"/>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1"/>
            <a:ext cx="12192001" cy="1277257"/>
          </a:xfrm>
        </p:spPr>
      </p:pic>
      <p:sp>
        <p:nvSpPr>
          <p:cNvPr id="2" name="Title 1">
            <a:extLst>
              <a:ext uri="{FF2B5EF4-FFF2-40B4-BE49-F238E27FC236}">
                <a16:creationId xmlns:a16="http://schemas.microsoft.com/office/drawing/2014/main" id="{2EAC5A40-45DD-A8E6-62CA-75CB03F03885}"/>
              </a:ext>
            </a:extLst>
          </p:cNvPr>
          <p:cNvSpPr>
            <a:spLocks noGrp="1"/>
          </p:cNvSpPr>
          <p:nvPr>
            <p:ph type="title"/>
          </p:nvPr>
        </p:nvSpPr>
        <p:spPr>
          <a:xfrm>
            <a:off x="235973" y="152874"/>
            <a:ext cx="7052594" cy="988662"/>
          </a:xfrm>
        </p:spPr>
        <p:txBody>
          <a:bodyPr>
            <a:normAutofit/>
          </a:bodyPr>
          <a:lstStyle/>
          <a:p>
            <a:r>
              <a:rPr lang="en-US" b="1" dirty="0">
                <a:solidFill>
                  <a:schemeClr val="bg1"/>
                </a:solidFill>
                <a:latin typeface="Arial" panose="020B0604020202020204" pitchFamily="34" charset="0"/>
                <a:cs typeface="Arial" panose="020B0604020202020204" pitchFamily="34" charset="0"/>
              </a:rPr>
              <a:t>Workshop 3 </a:t>
            </a:r>
            <a:endParaRPr lang="en-GB"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E02D21-914F-3D4F-25CD-47B9A5F06848}"/>
              </a:ext>
            </a:extLst>
          </p:cNvPr>
          <p:cNvPicPr>
            <a:picLocks noChangeAspect="1"/>
          </p:cNvPicPr>
          <p:nvPr/>
        </p:nvPicPr>
        <p:blipFill rotWithShape="1">
          <a:blip r:embed="rId4"/>
          <a:srcRect l="39500" t="23119" r="27829"/>
          <a:stretch/>
        </p:blipFill>
        <p:spPr>
          <a:xfrm>
            <a:off x="68194" y="1277256"/>
            <a:ext cx="3799132" cy="5698699"/>
          </a:xfrm>
          <a:prstGeom prst="rect">
            <a:avLst/>
          </a:prstGeom>
        </p:spPr>
      </p:pic>
      <p:sp>
        <p:nvSpPr>
          <p:cNvPr id="6" name="TextBox 5">
            <a:extLst>
              <a:ext uri="{FF2B5EF4-FFF2-40B4-BE49-F238E27FC236}">
                <a16:creationId xmlns:a16="http://schemas.microsoft.com/office/drawing/2014/main" id="{92BE4A01-554D-8E99-1372-E168F16B5AFF}"/>
              </a:ext>
            </a:extLst>
          </p:cNvPr>
          <p:cNvSpPr txBox="1"/>
          <p:nvPr/>
        </p:nvSpPr>
        <p:spPr>
          <a:xfrm>
            <a:off x="4994246" y="1771661"/>
            <a:ext cx="6660859"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Relocating Printing, Post and Scanning</a:t>
            </a:r>
          </a:p>
          <a:p>
            <a:pPr marL="285750" indent="-285750">
              <a:buFont typeface="Arial" panose="020B0604020202020204" pitchFamily="34" charset="0"/>
              <a:buChar char="•"/>
            </a:pPr>
            <a:r>
              <a:rPr lang="en-GB" sz="2800" dirty="0"/>
              <a:t>Relocating Microfiche </a:t>
            </a:r>
          </a:p>
          <a:p>
            <a:pPr marL="285750" indent="-285750">
              <a:buFont typeface="Arial" panose="020B0604020202020204" pitchFamily="34" charset="0"/>
              <a:buChar char="•"/>
            </a:pPr>
            <a:r>
              <a:rPr lang="en-GB" sz="2800" dirty="0"/>
              <a:t>Creating an additional meeting room (used for licensing interviews, bookable outside of this)  </a:t>
            </a:r>
          </a:p>
          <a:p>
            <a:pPr marL="285750" indent="-285750">
              <a:buFont typeface="Arial" panose="020B0604020202020204" pitchFamily="34" charset="0"/>
              <a:buChar char="•"/>
            </a:pPr>
            <a:r>
              <a:rPr lang="en-GB" sz="2800" dirty="0"/>
              <a:t>Creating onsite storage for the required documents and equipment </a:t>
            </a:r>
          </a:p>
        </p:txBody>
      </p:sp>
    </p:spTree>
    <p:custDataLst>
      <p:tags r:id="rId1"/>
    </p:custDataLst>
    <p:extLst>
      <p:ext uri="{BB962C8B-B14F-4D97-AF65-F5344CB8AC3E}">
        <p14:creationId xmlns:p14="http://schemas.microsoft.com/office/powerpoint/2010/main" val="1442539345"/>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1"/>
            <a:ext cx="12192001" cy="1277257"/>
          </a:xfrm>
        </p:spPr>
      </p:pic>
      <p:sp>
        <p:nvSpPr>
          <p:cNvPr id="2" name="Title 1">
            <a:extLst>
              <a:ext uri="{FF2B5EF4-FFF2-40B4-BE49-F238E27FC236}">
                <a16:creationId xmlns:a16="http://schemas.microsoft.com/office/drawing/2014/main" id="{2EAC5A40-45DD-A8E6-62CA-75CB03F03885}"/>
              </a:ext>
            </a:extLst>
          </p:cNvPr>
          <p:cNvSpPr>
            <a:spLocks noGrp="1"/>
          </p:cNvSpPr>
          <p:nvPr>
            <p:ph type="title"/>
          </p:nvPr>
        </p:nvSpPr>
        <p:spPr>
          <a:xfrm>
            <a:off x="235973" y="152874"/>
            <a:ext cx="7052594" cy="988662"/>
          </a:xfrm>
        </p:spPr>
        <p:txBody>
          <a:bodyPr>
            <a:normAutofit/>
          </a:bodyPr>
          <a:lstStyle/>
          <a:p>
            <a:r>
              <a:rPr lang="en-US" b="1" dirty="0">
                <a:solidFill>
                  <a:schemeClr val="bg1"/>
                </a:solidFill>
                <a:latin typeface="Arial" panose="020B0604020202020204" pitchFamily="34" charset="0"/>
                <a:cs typeface="Arial" panose="020B0604020202020204" pitchFamily="34" charset="0"/>
              </a:rPr>
              <a:t>Reception </a:t>
            </a:r>
            <a:endParaRPr lang="en-GB"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07499110"/>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0"/>
            <a:ext cx="12192001" cy="1277257"/>
          </a:xfrm>
        </p:spPr>
      </p:pic>
      <p:sp>
        <p:nvSpPr>
          <p:cNvPr id="5" name="Title 4">
            <a:extLst>
              <a:ext uri="{FF2B5EF4-FFF2-40B4-BE49-F238E27FC236}">
                <a16:creationId xmlns:a16="http://schemas.microsoft.com/office/drawing/2014/main" id="{45DE7FD6-3064-0F0B-9C76-5CB4C01B163E}"/>
              </a:ext>
            </a:extLst>
          </p:cNvPr>
          <p:cNvSpPr>
            <a:spLocks noGrp="1"/>
          </p:cNvSpPr>
          <p:nvPr>
            <p:ph type="title"/>
          </p:nvPr>
        </p:nvSpPr>
        <p:spPr>
          <a:xfrm>
            <a:off x="-65715" y="338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Feedback Themes</a:t>
            </a:r>
          </a:p>
        </p:txBody>
      </p:sp>
      <p:sp>
        <p:nvSpPr>
          <p:cNvPr id="6" name="TextBox 5">
            <a:extLst>
              <a:ext uri="{FF2B5EF4-FFF2-40B4-BE49-F238E27FC236}">
                <a16:creationId xmlns:a16="http://schemas.microsoft.com/office/drawing/2014/main" id="{5A054CEC-183E-3B51-DFA8-86489A986228}"/>
              </a:ext>
            </a:extLst>
          </p:cNvPr>
          <p:cNvSpPr txBox="1"/>
          <p:nvPr/>
        </p:nvSpPr>
        <p:spPr>
          <a:xfrm>
            <a:off x="218114" y="1442906"/>
            <a:ext cx="11778143" cy="5909310"/>
          </a:xfrm>
          <a:prstGeom prst="rect">
            <a:avLst/>
          </a:prstGeom>
          <a:noFill/>
        </p:spPr>
        <p:txBody>
          <a:bodyPr wrap="square" rtlCol="0">
            <a:spAutoFit/>
          </a:bodyPr>
          <a:lstStyle/>
          <a:p>
            <a:r>
              <a:rPr lang="en-GB" b="1" u="sng" dirty="0"/>
              <a:t>Office Environment </a:t>
            </a:r>
          </a:p>
          <a:p>
            <a:r>
              <a:rPr lang="en-GB" i="1" dirty="0"/>
              <a:t>More Flexibility, larger teams struggle for space whilst desks remain empty, not conclusive for collab working, lighting is too bright, layout of desks is not good, Aircon not consistent. </a:t>
            </a:r>
          </a:p>
          <a:p>
            <a:endParaRPr lang="en-GB" b="1" u="sng" dirty="0"/>
          </a:p>
          <a:p>
            <a:r>
              <a:rPr lang="en-GB" dirty="0"/>
              <a:t>Condeco a desk booking system is being tested currently, this will replace the current excel sheet, this is a temporary measure.  </a:t>
            </a:r>
          </a:p>
          <a:p>
            <a:r>
              <a:rPr lang="en-GB" dirty="0"/>
              <a:t>The purpose of allocated desks is to allow staff to have the opportunity to book a desk and work from launchpad. </a:t>
            </a:r>
          </a:p>
          <a:p>
            <a:r>
              <a:rPr lang="en-GB" dirty="0"/>
              <a:t>However, if desks are free then use them. If teams want to come in together then please ask another department to give up their desk allocation for that day. </a:t>
            </a:r>
          </a:p>
          <a:p>
            <a:r>
              <a:rPr lang="en-GB" dirty="0"/>
              <a:t>Meeting room in workshop 3 will be bookable for opportunity for teams to have team meetings. This will seat approx. 6. </a:t>
            </a:r>
          </a:p>
          <a:p>
            <a:endParaRPr lang="en-GB" dirty="0"/>
          </a:p>
          <a:p>
            <a:r>
              <a:rPr lang="en-GB" dirty="0"/>
              <a:t>Please refrain from adjusting the aircon/heating. Facilities team will monitor the temperature (and complaints of the temperature!) and will make any adjustments to the temperature. However, please bring layers as not one temperature suits all.  </a:t>
            </a:r>
          </a:p>
          <a:p>
            <a:r>
              <a:rPr lang="en-GB" b="1" u="sng" dirty="0"/>
              <a:t>Food and Drink </a:t>
            </a:r>
            <a:endParaRPr lang="en-GB" dirty="0"/>
          </a:p>
          <a:p>
            <a:r>
              <a:rPr lang="en-GB" dirty="0"/>
              <a:t>You can eat in the office and at your desk. </a:t>
            </a:r>
          </a:p>
          <a:p>
            <a:r>
              <a:rPr lang="en-GB" dirty="0"/>
              <a:t>Be conscious of your food. (Nothing too smelly and be conscious of allergy's) </a:t>
            </a:r>
          </a:p>
          <a:p>
            <a:r>
              <a:rPr lang="en-GB" dirty="0"/>
              <a:t>Rubbish needs to be put into the bins in the communal kitchen areas. </a:t>
            </a:r>
          </a:p>
          <a:p>
            <a:r>
              <a:rPr lang="en-GB" dirty="0"/>
              <a:t>Please wipe desks down with the wipes provided. </a:t>
            </a:r>
          </a:p>
          <a:p>
            <a:endParaRPr lang="en-GB" b="1" u="sng" dirty="0"/>
          </a:p>
          <a:p>
            <a:endParaRPr lang="en-GB" b="1" u="sng" dirty="0"/>
          </a:p>
        </p:txBody>
      </p:sp>
    </p:spTree>
    <p:custDataLst>
      <p:tags r:id="rId1"/>
    </p:custDataLst>
    <p:extLst>
      <p:ext uri="{BB962C8B-B14F-4D97-AF65-F5344CB8AC3E}">
        <p14:creationId xmlns:p14="http://schemas.microsoft.com/office/powerpoint/2010/main" val="4007489339"/>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0"/>
            <a:ext cx="12192001" cy="1277257"/>
          </a:xfrm>
        </p:spPr>
      </p:pic>
      <p:sp>
        <p:nvSpPr>
          <p:cNvPr id="5" name="Title 4">
            <a:extLst>
              <a:ext uri="{FF2B5EF4-FFF2-40B4-BE49-F238E27FC236}">
                <a16:creationId xmlns:a16="http://schemas.microsoft.com/office/drawing/2014/main" id="{45DE7FD6-3064-0F0B-9C76-5CB4C01B163E}"/>
              </a:ext>
            </a:extLst>
          </p:cNvPr>
          <p:cNvSpPr>
            <a:spLocks noGrp="1"/>
          </p:cNvSpPr>
          <p:nvPr>
            <p:ph type="title"/>
          </p:nvPr>
        </p:nvSpPr>
        <p:spPr>
          <a:xfrm>
            <a:off x="-65715" y="338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Feedback Themes</a:t>
            </a:r>
          </a:p>
        </p:txBody>
      </p:sp>
      <p:sp>
        <p:nvSpPr>
          <p:cNvPr id="6" name="TextBox 5">
            <a:extLst>
              <a:ext uri="{FF2B5EF4-FFF2-40B4-BE49-F238E27FC236}">
                <a16:creationId xmlns:a16="http://schemas.microsoft.com/office/drawing/2014/main" id="{5A054CEC-183E-3B51-DFA8-86489A986228}"/>
              </a:ext>
            </a:extLst>
          </p:cNvPr>
          <p:cNvSpPr txBox="1"/>
          <p:nvPr/>
        </p:nvSpPr>
        <p:spPr>
          <a:xfrm>
            <a:off x="206928" y="1451295"/>
            <a:ext cx="11778143" cy="4524315"/>
          </a:xfrm>
          <a:prstGeom prst="rect">
            <a:avLst/>
          </a:prstGeom>
          <a:noFill/>
        </p:spPr>
        <p:txBody>
          <a:bodyPr wrap="square" rtlCol="0">
            <a:spAutoFit/>
          </a:bodyPr>
          <a:lstStyle/>
          <a:p>
            <a:r>
              <a:rPr lang="en-GB" b="1" u="sng" dirty="0"/>
              <a:t>Safety</a:t>
            </a:r>
          </a:p>
          <a:p>
            <a:r>
              <a:rPr lang="en-GB" dirty="0"/>
              <a:t>First Aid box is in the office. </a:t>
            </a:r>
          </a:p>
          <a:p>
            <a:r>
              <a:rPr lang="en-GB" dirty="0"/>
              <a:t>First Aiders for the building are the reception staff.</a:t>
            </a:r>
          </a:p>
          <a:p>
            <a:endParaRPr lang="en-GB" dirty="0"/>
          </a:p>
          <a:p>
            <a:r>
              <a:rPr lang="en-GB" b="1" u="sng" dirty="0"/>
              <a:t>Collaboration/Meeting Space </a:t>
            </a:r>
          </a:p>
          <a:p>
            <a:endParaRPr lang="en-GB" b="1" u="sng" dirty="0"/>
          </a:p>
          <a:p>
            <a:r>
              <a:rPr lang="en-GB" dirty="0"/>
              <a:t>Will create a desk space next to the booth to help with collaboration. </a:t>
            </a:r>
          </a:p>
          <a:p>
            <a:r>
              <a:rPr lang="en-GB" dirty="0"/>
              <a:t>Meeting room in workshop 3. </a:t>
            </a:r>
          </a:p>
          <a:p>
            <a:r>
              <a:rPr lang="en-GB" dirty="0"/>
              <a:t>Opportunity to utilise Mill Hall, Old House for meeting room space if it is available. </a:t>
            </a:r>
          </a:p>
          <a:p>
            <a:endParaRPr lang="en-GB" dirty="0"/>
          </a:p>
          <a:p>
            <a:r>
              <a:rPr lang="en-GB" dirty="0"/>
              <a:t>Civic Suite – Looking into whether we can create a meeting room at Civic Suite using the equipment from South Street for Hybrid Meetings. If this is possible this will be a bookable space.  </a:t>
            </a:r>
          </a:p>
          <a:p>
            <a:endParaRPr lang="en-GB" dirty="0"/>
          </a:p>
          <a:p>
            <a:r>
              <a:rPr lang="en-GB" dirty="0"/>
              <a:t>LaunchPad is not our destination. Please keep feeding back so that we can incorporate improvements into our final destination plan.  </a:t>
            </a:r>
          </a:p>
          <a:p>
            <a:endParaRPr lang="en-GB" b="1" u="sng" dirty="0"/>
          </a:p>
        </p:txBody>
      </p:sp>
    </p:spTree>
    <p:custDataLst>
      <p:tags r:id="rId1"/>
    </p:custDataLst>
    <p:extLst>
      <p:ext uri="{BB962C8B-B14F-4D97-AF65-F5344CB8AC3E}">
        <p14:creationId xmlns:p14="http://schemas.microsoft.com/office/powerpoint/2010/main" val="4130123218"/>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0"/>
            <a:ext cx="12192001" cy="1277257"/>
          </a:xfrm>
        </p:spPr>
      </p:pic>
      <p:sp>
        <p:nvSpPr>
          <p:cNvPr id="5" name="Title 4">
            <a:extLst>
              <a:ext uri="{FF2B5EF4-FFF2-40B4-BE49-F238E27FC236}">
                <a16:creationId xmlns:a16="http://schemas.microsoft.com/office/drawing/2014/main" id="{45DE7FD6-3064-0F0B-9C76-5CB4C01B163E}"/>
              </a:ext>
            </a:extLst>
          </p:cNvPr>
          <p:cNvSpPr>
            <a:spLocks noGrp="1"/>
          </p:cNvSpPr>
          <p:nvPr>
            <p:ph type="title"/>
          </p:nvPr>
        </p:nvSpPr>
        <p:spPr>
          <a:xfrm>
            <a:off x="-65715" y="338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Questions</a:t>
            </a:r>
          </a:p>
        </p:txBody>
      </p:sp>
      <p:sp>
        <p:nvSpPr>
          <p:cNvPr id="6" name="TextBox 5">
            <a:extLst>
              <a:ext uri="{FF2B5EF4-FFF2-40B4-BE49-F238E27FC236}">
                <a16:creationId xmlns:a16="http://schemas.microsoft.com/office/drawing/2014/main" id="{5A054CEC-183E-3B51-DFA8-86489A986228}"/>
              </a:ext>
            </a:extLst>
          </p:cNvPr>
          <p:cNvSpPr txBox="1"/>
          <p:nvPr/>
        </p:nvSpPr>
        <p:spPr>
          <a:xfrm>
            <a:off x="67112" y="1225689"/>
            <a:ext cx="11778143" cy="5909310"/>
          </a:xfrm>
          <a:prstGeom prst="rect">
            <a:avLst/>
          </a:prstGeom>
          <a:noFill/>
        </p:spPr>
        <p:txBody>
          <a:bodyPr wrap="square" rtlCol="0">
            <a:spAutoFit/>
          </a:bodyPr>
          <a:lstStyle/>
          <a:p>
            <a:endParaRPr lang="en-GB" b="1" u="sng" dirty="0"/>
          </a:p>
          <a:p>
            <a:pPr lvl="0"/>
            <a:r>
              <a:rPr lang="en-GB" sz="1800" spc="-20" dirty="0">
                <a:effectLst/>
                <a:latin typeface="Segoe UI" panose="020B0502040204020203" pitchFamily="34" charset="0"/>
                <a:ea typeface="Times New Roman" panose="02020603050405020304" pitchFamily="18" charset="0"/>
              </a:rPr>
              <a:t>Do we need to use the two monitors/IT facilities at the LaunchPad, or can we just bring our laptops and work on them without the need to connect to extra tech gear as long as we are connected to the </a:t>
            </a:r>
            <a:r>
              <a:rPr lang="en-GB" sz="1800" spc="-20" dirty="0" err="1">
                <a:effectLst/>
                <a:latin typeface="Segoe UI" panose="020B0502040204020203" pitchFamily="34" charset="0"/>
                <a:ea typeface="Times New Roman" panose="02020603050405020304" pitchFamily="18" charset="0"/>
              </a:rPr>
              <a:t>WiFi</a:t>
            </a:r>
            <a:r>
              <a:rPr lang="en-GB" sz="1800" spc="-20" dirty="0">
                <a:effectLst/>
                <a:latin typeface="Segoe UI" panose="020B0502040204020203" pitchFamily="34" charset="0"/>
                <a:ea typeface="Times New Roman" panose="02020603050405020304" pitchFamily="18" charset="0"/>
              </a:rPr>
              <a:t>/AVD?</a:t>
            </a:r>
          </a:p>
          <a:p>
            <a:pPr lvl="0"/>
            <a:r>
              <a:rPr lang="en-GB" b="1" spc="-20" dirty="0">
                <a:latin typeface="Segoe UI" panose="020B0502040204020203" pitchFamily="34" charset="0"/>
                <a:ea typeface="Aptos" panose="020B0004020202020204" pitchFamily="34" charset="0"/>
              </a:rPr>
              <a:t>You don’t have to use the monitors. However, it is expected that those who want to use the equipment have priority, and the drop-down space is more for those wishing to just use the laptop. If desks are empty, then please use them. </a:t>
            </a:r>
            <a:endParaRPr lang="en-GB" sz="1800" b="1"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pPr lvl="0"/>
            <a:r>
              <a:rPr lang="en-GB" sz="1800" spc="-20" dirty="0">
                <a:effectLst/>
                <a:latin typeface="Segoe UI" panose="020B0502040204020203" pitchFamily="34" charset="0"/>
                <a:ea typeface="Times New Roman" panose="02020603050405020304" pitchFamily="18" charset="0"/>
              </a:rPr>
              <a:t>Are there considerations to security and the F9 office allocated for RDC not requiring access with a fob throughout the normal hours of 8am - 5pm? Would not expect the reception desk to monitor persons arriving via both entrances (to ensure are Launchpad users) so what measures are there to prevent non-staff entering? Is this a security risk and one the Council does not have at South Street where buildings themselves have restricted access.</a:t>
            </a:r>
          </a:p>
          <a:p>
            <a:pPr lvl="0"/>
            <a:r>
              <a:rPr lang="en-GB" b="1" spc="-20" dirty="0">
                <a:latin typeface="Segoe UI" panose="020B0502040204020203" pitchFamily="34" charset="0"/>
                <a:ea typeface="Aptos" panose="020B0004020202020204" pitchFamily="34" charset="0"/>
              </a:rPr>
              <a:t>Staff are required to wear their I.D badge. The other offices have a smaller number of staff, so reception have built a rapport with them. Visitors to LaunchPad must report to reception and enter in their details. After 5pm the building cannot be accessed unless with a fob. Risk Assessments have been completed. </a:t>
            </a:r>
            <a:endParaRPr lang="en-GB" sz="1800" b="1"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pPr lvl="0"/>
            <a:r>
              <a:rPr lang="en-GB" sz="1800" spc="-20" dirty="0">
                <a:effectLst/>
                <a:latin typeface="Segoe UI" panose="020B0502040204020203" pitchFamily="34" charset="0"/>
                <a:ea typeface="Times New Roman" panose="02020603050405020304" pitchFamily="18" charset="0"/>
              </a:rPr>
              <a:t>People having speaker phone conversations. These are disruptive. You cannot focus. If we are asked to come in, we cannot work like that on certain tasks. No breakout area for people to having meetings to keep the sound away from others.</a:t>
            </a:r>
          </a:p>
          <a:p>
            <a:pPr lvl="0"/>
            <a:r>
              <a:rPr lang="en-GB" b="1" spc="-20" dirty="0">
                <a:latin typeface="Segoe UI" panose="020B0502040204020203" pitchFamily="34" charset="0"/>
                <a:ea typeface="Aptos" panose="020B0004020202020204" pitchFamily="34" charset="0"/>
              </a:rPr>
              <a:t>Officers should refrain from using speaker phones and only use headsets in the office. </a:t>
            </a:r>
            <a:endParaRPr lang="en-GB" sz="1800"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endParaRPr lang="en-GB" b="1" u="sng" dirty="0"/>
          </a:p>
        </p:txBody>
      </p:sp>
    </p:spTree>
    <p:custDataLst>
      <p:tags r:id="rId1"/>
    </p:custDataLst>
    <p:extLst>
      <p:ext uri="{BB962C8B-B14F-4D97-AF65-F5344CB8AC3E}">
        <p14:creationId xmlns:p14="http://schemas.microsoft.com/office/powerpoint/2010/main" val="1343115955"/>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0"/>
            <a:ext cx="12192001" cy="1277257"/>
          </a:xfrm>
        </p:spPr>
      </p:pic>
      <p:sp>
        <p:nvSpPr>
          <p:cNvPr id="5" name="Title 4">
            <a:extLst>
              <a:ext uri="{FF2B5EF4-FFF2-40B4-BE49-F238E27FC236}">
                <a16:creationId xmlns:a16="http://schemas.microsoft.com/office/drawing/2014/main" id="{45DE7FD6-3064-0F0B-9C76-5CB4C01B163E}"/>
              </a:ext>
            </a:extLst>
          </p:cNvPr>
          <p:cNvSpPr>
            <a:spLocks noGrp="1"/>
          </p:cNvSpPr>
          <p:nvPr>
            <p:ph type="title"/>
          </p:nvPr>
        </p:nvSpPr>
        <p:spPr>
          <a:xfrm>
            <a:off x="-65715" y="338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Questions</a:t>
            </a:r>
          </a:p>
        </p:txBody>
      </p:sp>
      <p:sp>
        <p:nvSpPr>
          <p:cNvPr id="6" name="TextBox 5">
            <a:extLst>
              <a:ext uri="{FF2B5EF4-FFF2-40B4-BE49-F238E27FC236}">
                <a16:creationId xmlns:a16="http://schemas.microsoft.com/office/drawing/2014/main" id="{5A054CEC-183E-3B51-DFA8-86489A986228}"/>
              </a:ext>
            </a:extLst>
          </p:cNvPr>
          <p:cNvSpPr txBox="1"/>
          <p:nvPr/>
        </p:nvSpPr>
        <p:spPr>
          <a:xfrm>
            <a:off x="67112" y="1225689"/>
            <a:ext cx="11778143" cy="5632311"/>
          </a:xfrm>
          <a:prstGeom prst="rect">
            <a:avLst/>
          </a:prstGeom>
          <a:noFill/>
        </p:spPr>
        <p:txBody>
          <a:bodyPr wrap="square" rtlCol="0">
            <a:spAutoFit/>
          </a:bodyPr>
          <a:lstStyle/>
          <a:p>
            <a:pPr lvl="0"/>
            <a:r>
              <a:rPr lang="en-GB" sz="1800" spc="-20" dirty="0">
                <a:effectLst/>
                <a:latin typeface="Segoe UI" panose="020B0502040204020203" pitchFamily="34" charset="0"/>
                <a:ea typeface="Times New Roman" panose="02020603050405020304" pitchFamily="18" charset="0"/>
              </a:rPr>
              <a:t>If people are happy to work at launchpad, some clearly are then that's fine. But we shouldn't be told we have to come here more often than not if we can't actually do the work we need to do. It has it's uses for when there is something specific to work on but without that it's counterproductive.</a:t>
            </a:r>
          </a:p>
          <a:p>
            <a:pPr lvl="0"/>
            <a:r>
              <a:rPr lang="en-GB" b="1" spc="-20" dirty="0">
                <a:latin typeface="Segoe UI" panose="020B0502040204020203" pitchFamily="34" charset="0"/>
                <a:ea typeface="Aptos" panose="020B0004020202020204" pitchFamily="34" charset="0"/>
              </a:rPr>
              <a:t>Staff should plan their workload around their priorities and around the space that makes them productive. </a:t>
            </a:r>
            <a:endParaRPr lang="en-GB" sz="1800" b="1"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pPr lvl="0"/>
            <a:r>
              <a:rPr lang="en-GB" sz="1800" spc="-20" dirty="0">
                <a:effectLst/>
                <a:latin typeface="Segoe UI" panose="020B0502040204020203" pitchFamily="34" charset="0"/>
                <a:ea typeface="Times New Roman" panose="02020603050405020304" pitchFamily="18" charset="0"/>
              </a:rPr>
              <a:t>People coming in when ill - not comforting.</a:t>
            </a:r>
          </a:p>
          <a:p>
            <a:pPr lvl="0"/>
            <a:r>
              <a:rPr lang="en-GB" b="1" spc="-20" dirty="0">
                <a:latin typeface="Segoe UI" panose="020B0502040204020203" pitchFamily="34" charset="0"/>
                <a:ea typeface="Aptos" panose="020B0004020202020204" pitchFamily="34" charset="0"/>
              </a:rPr>
              <a:t>Staff who are unwell should refrain from coming into the office and should rest firstly but work from home to reduce spreading any germs! </a:t>
            </a:r>
            <a:endParaRPr lang="en-GB" sz="1800" b="1"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pPr lvl="0"/>
            <a:r>
              <a:rPr lang="en-GB" sz="1800" spc="-20" dirty="0">
                <a:effectLst/>
                <a:latin typeface="Segoe UI" panose="020B0502040204020203" pitchFamily="34" charset="0"/>
                <a:ea typeface="Times New Roman" panose="02020603050405020304" pitchFamily="18" charset="0"/>
              </a:rPr>
              <a:t>Can we have a coat stand please? Can we also have some plants dotted around the place to create a healthier atmosphere?</a:t>
            </a:r>
          </a:p>
          <a:p>
            <a:pPr lvl="0"/>
            <a:r>
              <a:rPr lang="en-GB" b="1" spc="-20" dirty="0">
                <a:latin typeface="Segoe UI" panose="020B0502040204020203" pitchFamily="34" charset="0"/>
                <a:ea typeface="Aptos" panose="020B0004020202020204" pitchFamily="34" charset="0"/>
              </a:rPr>
              <a:t>Yes, and Yes. This is on the to do list, unfortunately the team had to switch over to completing civic works however they will be finalising LaunchPad in October. </a:t>
            </a:r>
            <a:endParaRPr lang="en-GB" sz="1800" b="1"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pPr lvl="0"/>
            <a:r>
              <a:rPr lang="en-GB" sz="1800" spc="-20" dirty="0">
                <a:effectLst/>
                <a:latin typeface="Segoe UI" panose="020B0502040204020203" pitchFamily="34" charset="0"/>
                <a:ea typeface="Times New Roman" panose="02020603050405020304" pitchFamily="18" charset="0"/>
              </a:rPr>
              <a:t>I'm still concerned, and I don't like walking down to the car park on my own and not looking forward to it when it gets dark early which won't be long.</a:t>
            </a:r>
          </a:p>
          <a:p>
            <a:pPr lvl="0"/>
            <a:r>
              <a:rPr lang="en-GB" b="1" spc="-20" dirty="0">
                <a:latin typeface="Segoe UI" panose="020B0502040204020203" pitchFamily="34" charset="0"/>
                <a:ea typeface="Times New Roman" panose="02020603050405020304" pitchFamily="18" charset="0"/>
              </a:rPr>
              <a:t>We would ask that staff try and walk in two’s or more. If staff are working at LaunchPad all-day if in the afternoon the car park has free spaces, then staff can move their car during daylight. </a:t>
            </a:r>
            <a:endParaRPr lang="en-GB" sz="1800" dirty="0">
              <a:effectLst/>
              <a:latin typeface="Calibri" panose="020F0502020204030204" pitchFamily="34" charset="0"/>
              <a:ea typeface="Aptos" panose="020B0004020202020204" pitchFamily="34" charset="0"/>
            </a:endParaRPr>
          </a:p>
          <a:p>
            <a:pPr lvl="0"/>
            <a:endParaRPr lang="en-GB" sz="1800" spc="-20" dirty="0">
              <a:effectLst/>
              <a:latin typeface="Segoe UI" panose="020B0502040204020203" pitchFamily="34" charset="0"/>
              <a:ea typeface="Times New Roman" panose="02020603050405020304" pitchFamily="18" charset="0"/>
            </a:endParaRPr>
          </a:p>
          <a:p>
            <a:endParaRPr lang="en-GB" b="1" u="sng" dirty="0"/>
          </a:p>
        </p:txBody>
      </p:sp>
    </p:spTree>
    <p:custDataLst>
      <p:tags r:id="rId1"/>
    </p:custDataLst>
    <p:extLst>
      <p:ext uri="{BB962C8B-B14F-4D97-AF65-F5344CB8AC3E}">
        <p14:creationId xmlns:p14="http://schemas.microsoft.com/office/powerpoint/2010/main" val="1239232143"/>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0"/>
            <a:ext cx="12192001" cy="1277257"/>
          </a:xfrm>
        </p:spPr>
      </p:pic>
      <p:sp>
        <p:nvSpPr>
          <p:cNvPr id="5" name="Title 4">
            <a:extLst>
              <a:ext uri="{FF2B5EF4-FFF2-40B4-BE49-F238E27FC236}">
                <a16:creationId xmlns:a16="http://schemas.microsoft.com/office/drawing/2014/main" id="{45DE7FD6-3064-0F0B-9C76-5CB4C01B163E}"/>
              </a:ext>
            </a:extLst>
          </p:cNvPr>
          <p:cNvSpPr>
            <a:spLocks noGrp="1"/>
          </p:cNvSpPr>
          <p:nvPr>
            <p:ph type="title"/>
          </p:nvPr>
        </p:nvSpPr>
        <p:spPr>
          <a:xfrm>
            <a:off x="-65715" y="338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Questions</a:t>
            </a:r>
          </a:p>
        </p:txBody>
      </p:sp>
      <p:sp>
        <p:nvSpPr>
          <p:cNvPr id="6" name="TextBox 5">
            <a:extLst>
              <a:ext uri="{FF2B5EF4-FFF2-40B4-BE49-F238E27FC236}">
                <a16:creationId xmlns:a16="http://schemas.microsoft.com/office/drawing/2014/main" id="{5A054CEC-183E-3B51-DFA8-86489A986228}"/>
              </a:ext>
            </a:extLst>
          </p:cNvPr>
          <p:cNvSpPr txBox="1"/>
          <p:nvPr/>
        </p:nvSpPr>
        <p:spPr>
          <a:xfrm>
            <a:off x="67112" y="1225689"/>
            <a:ext cx="11778143" cy="2585323"/>
          </a:xfrm>
          <a:prstGeom prst="rect">
            <a:avLst/>
          </a:prstGeom>
          <a:noFill/>
        </p:spPr>
        <p:txBody>
          <a:bodyPr wrap="square" rtlCol="0">
            <a:spAutoFit/>
          </a:bodyPr>
          <a:lstStyle/>
          <a:p>
            <a:pPr lvl="0"/>
            <a:endParaRPr lang="en-GB" sz="1800" spc="-20" dirty="0">
              <a:effectLst/>
              <a:latin typeface="Segoe UI" panose="020B0502040204020203" pitchFamily="34" charset="0"/>
              <a:ea typeface="Times New Roman" panose="02020603050405020304" pitchFamily="18" charset="0"/>
            </a:endParaRPr>
          </a:p>
          <a:p>
            <a:pPr lvl="0"/>
            <a:r>
              <a:rPr lang="en-GB" spc="-20" dirty="0">
                <a:latin typeface="Segoe UI" panose="020B0502040204020203" pitchFamily="34" charset="0"/>
                <a:ea typeface="Times New Roman" panose="02020603050405020304" pitchFamily="18" charset="0"/>
              </a:rPr>
              <a:t>C</a:t>
            </a:r>
            <a:r>
              <a:rPr lang="en-GB" sz="1800" spc="-20" dirty="0">
                <a:effectLst/>
                <a:latin typeface="Segoe UI" panose="020B0502040204020203" pitchFamily="34" charset="0"/>
                <a:ea typeface="Times New Roman" panose="02020603050405020304" pitchFamily="18" charset="0"/>
              </a:rPr>
              <a:t>an the desks against the windows where the housing team is be changed to the unallocated</a:t>
            </a:r>
            <a:endParaRPr lang="en-GB" sz="1800" dirty="0">
              <a:effectLst/>
              <a:latin typeface="Calibri" panose="020F0502020204030204" pitchFamily="34" charset="0"/>
              <a:ea typeface="Aptos" panose="020B0004020202020204" pitchFamily="34" charset="0"/>
            </a:endParaRPr>
          </a:p>
          <a:p>
            <a:r>
              <a:rPr lang="en-GB" b="1" spc="-20" dirty="0">
                <a:latin typeface="Segoe UI" panose="020B0502040204020203" pitchFamily="34" charset="0"/>
              </a:rPr>
              <a:t>Yes, we will look at this. </a:t>
            </a:r>
          </a:p>
          <a:p>
            <a:endParaRPr lang="en-GB" b="1" u="sng" dirty="0"/>
          </a:p>
          <a:p>
            <a:pPr lvl="0"/>
            <a:r>
              <a:rPr lang="en-GB" sz="1800" spc="-20" dirty="0">
                <a:effectLst/>
                <a:latin typeface="Segoe UI" panose="020B0502040204020203" pitchFamily="34" charset="0"/>
                <a:ea typeface="Times New Roman" panose="02020603050405020304" pitchFamily="18" charset="0"/>
              </a:rPr>
              <a:t>Where will we eat our lunch when the cafe opens? There isn't anywhere if we can't eat at desks. Equipment now in cafe so opening is closer than ever.</a:t>
            </a:r>
          </a:p>
          <a:p>
            <a:pPr lvl="0"/>
            <a:r>
              <a:rPr lang="en-GB" b="1" spc="-20" dirty="0">
                <a:latin typeface="Segoe UI" panose="020B0502040204020203" pitchFamily="34" charset="0"/>
                <a:ea typeface="Aptos" panose="020B0004020202020204" pitchFamily="34" charset="0"/>
              </a:rPr>
              <a:t>Creating desk space next to the booth for officers to each lunch, as well as use as a space to collaborate. Please use all the breakout areas. Café area can still be used. </a:t>
            </a:r>
            <a:endParaRPr lang="en-GB" sz="1800" b="1" dirty="0">
              <a:effectLst/>
              <a:latin typeface="Calibri" panose="020F0502020204030204" pitchFamily="34" charset="0"/>
              <a:ea typeface="Aptos" panose="020B0004020202020204" pitchFamily="34" charset="0"/>
            </a:endParaRPr>
          </a:p>
          <a:p>
            <a:endParaRPr lang="en-GB" b="1" u="sng" dirty="0"/>
          </a:p>
        </p:txBody>
      </p:sp>
    </p:spTree>
    <p:custDataLst>
      <p:tags r:id="rId1"/>
    </p:custDataLst>
    <p:extLst>
      <p:ext uri="{BB962C8B-B14F-4D97-AF65-F5344CB8AC3E}">
        <p14:creationId xmlns:p14="http://schemas.microsoft.com/office/powerpoint/2010/main" val="1007546919"/>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442FFF54-40E3-BB6B-FCA7-37287E29F75F}"/>
              </a:ext>
            </a:extLst>
          </p:cNvPr>
          <p:cNvPicPr>
            <a:picLocks noGrp="1" noChangeAspect="1"/>
          </p:cNvPicPr>
          <p:nvPr>
            <p:ph idx="1"/>
          </p:nvPr>
        </p:nvPicPr>
        <p:blipFill>
          <a:blip r:embed="rId3"/>
          <a:stretch>
            <a:fillRect/>
          </a:stretch>
        </p:blipFill>
        <p:spPr>
          <a:xfrm>
            <a:off x="-1" y="0"/>
            <a:ext cx="12192001" cy="1277257"/>
          </a:xfrm>
        </p:spPr>
      </p:pic>
      <p:sp>
        <p:nvSpPr>
          <p:cNvPr id="5" name="Title 4">
            <a:extLst>
              <a:ext uri="{FF2B5EF4-FFF2-40B4-BE49-F238E27FC236}">
                <a16:creationId xmlns:a16="http://schemas.microsoft.com/office/drawing/2014/main" id="{45DE7FD6-3064-0F0B-9C76-5CB4C01B163E}"/>
              </a:ext>
            </a:extLst>
          </p:cNvPr>
          <p:cNvSpPr>
            <a:spLocks noGrp="1"/>
          </p:cNvSpPr>
          <p:nvPr>
            <p:ph type="title"/>
          </p:nvPr>
        </p:nvSpPr>
        <p:spPr>
          <a:xfrm>
            <a:off x="-65715" y="338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Questions</a:t>
            </a:r>
          </a:p>
        </p:txBody>
      </p:sp>
      <p:sp>
        <p:nvSpPr>
          <p:cNvPr id="6" name="TextBox 5">
            <a:extLst>
              <a:ext uri="{FF2B5EF4-FFF2-40B4-BE49-F238E27FC236}">
                <a16:creationId xmlns:a16="http://schemas.microsoft.com/office/drawing/2014/main" id="{5A054CEC-183E-3B51-DFA8-86489A986228}"/>
              </a:ext>
            </a:extLst>
          </p:cNvPr>
          <p:cNvSpPr txBox="1"/>
          <p:nvPr/>
        </p:nvSpPr>
        <p:spPr>
          <a:xfrm>
            <a:off x="4622333" y="2203937"/>
            <a:ext cx="3724712" cy="3139321"/>
          </a:xfrm>
          <a:prstGeom prst="rect">
            <a:avLst/>
          </a:prstGeom>
          <a:noFill/>
        </p:spPr>
        <p:txBody>
          <a:bodyPr wrap="square" rtlCol="0">
            <a:spAutoFit/>
          </a:bodyPr>
          <a:lstStyle/>
          <a:p>
            <a:pPr lvl="0"/>
            <a:endParaRPr lang="en-GB" b="1" spc="-20" dirty="0">
              <a:latin typeface="Segoe UI" panose="020B0502040204020203" pitchFamily="34" charset="0"/>
              <a:ea typeface="Aptos" panose="020B0004020202020204" pitchFamily="34" charset="0"/>
            </a:endParaRPr>
          </a:p>
          <a:p>
            <a:pPr lvl="0"/>
            <a:r>
              <a:rPr lang="en-GB" sz="5400" b="1" spc="-20" dirty="0">
                <a:effectLst/>
                <a:latin typeface="Segoe UI" panose="020B0502040204020203" pitchFamily="34" charset="0"/>
                <a:ea typeface="Aptos" panose="020B0004020202020204" pitchFamily="34" charset="0"/>
              </a:rPr>
              <a:t>Any Further Q&amp;A’s</a:t>
            </a:r>
            <a:endParaRPr lang="en-GB" sz="5400" b="1" dirty="0">
              <a:effectLst/>
              <a:latin typeface="Calibri" panose="020F0502020204030204" pitchFamily="34" charset="0"/>
              <a:ea typeface="Aptos" panose="020B0004020202020204" pitchFamily="34" charset="0"/>
            </a:endParaRPr>
          </a:p>
          <a:p>
            <a:endParaRPr lang="en-GB" b="1" u="sng" dirty="0"/>
          </a:p>
        </p:txBody>
      </p:sp>
    </p:spTree>
    <p:custDataLst>
      <p:tags r:id="rId1"/>
    </p:custDataLst>
    <p:extLst>
      <p:ext uri="{BB962C8B-B14F-4D97-AF65-F5344CB8AC3E}">
        <p14:creationId xmlns:p14="http://schemas.microsoft.com/office/powerpoint/2010/main" val="2941163925"/>
      </p:ext>
    </p:extLst>
  </p:cSld>
  <p:clrMapOvr>
    <a:masterClrMapping/>
  </p:clrMapOvr>
  <mc:AlternateContent xmlns:mc="http://schemas.openxmlformats.org/markup-compatibility/2006" xmlns:p14="http://schemas.microsoft.com/office/powerpoint/2010/main">
    <mc:Choice Requires="p14">
      <p:transition spd="slow" p14:dur="2000" advTm="21154"/>
    </mc:Choice>
    <mc:Fallback xmlns="">
      <p:transition spd="slow" advTm="2115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4|2.6|3.3|3.2|3.2"/>
</p:tagLst>
</file>

<file path=ppt/tags/tag2.xml><?xml version="1.0" encoding="utf-8"?>
<p:tagLst xmlns:a="http://schemas.openxmlformats.org/drawingml/2006/main" xmlns:r="http://schemas.openxmlformats.org/officeDocument/2006/relationships" xmlns:p="http://schemas.openxmlformats.org/presentationml/2006/main">
  <p:tag name="TIMING" val="|4.4|2.6|3.3|3.2|3.2"/>
</p:tagLst>
</file>

<file path=ppt/tags/tag3.xml><?xml version="1.0" encoding="utf-8"?>
<p:tagLst xmlns:a="http://schemas.openxmlformats.org/drawingml/2006/main" xmlns:r="http://schemas.openxmlformats.org/officeDocument/2006/relationships" xmlns:p="http://schemas.openxmlformats.org/presentationml/2006/main">
  <p:tag name="TIMING" val="|4.4|2.6|3.3|3.2|3.2"/>
</p:tagLst>
</file>

<file path=ppt/tags/tag4.xml><?xml version="1.0" encoding="utf-8"?>
<p:tagLst xmlns:a="http://schemas.openxmlformats.org/drawingml/2006/main" xmlns:r="http://schemas.openxmlformats.org/officeDocument/2006/relationships" xmlns:p="http://schemas.openxmlformats.org/presentationml/2006/main">
  <p:tag name="TIMING" val="|4.4|2.6|3.3|3.2|3.2"/>
</p:tagLst>
</file>

<file path=ppt/tags/tag5.xml><?xml version="1.0" encoding="utf-8"?>
<p:tagLst xmlns:a="http://schemas.openxmlformats.org/drawingml/2006/main" xmlns:r="http://schemas.openxmlformats.org/officeDocument/2006/relationships" xmlns:p="http://schemas.openxmlformats.org/presentationml/2006/main">
  <p:tag name="TIMING" val="|4.4|2.6|3.3|3.2|3.2"/>
</p:tagLst>
</file>

<file path=ppt/tags/tag6.xml><?xml version="1.0" encoding="utf-8"?>
<p:tagLst xmlns:a="http://schemas.openxmlformats.org/drawingml/2006/main" xmlns:r="http://schemas.openxmlformats.org/officeDocument/2006/relationships" xmlns:p="http://schemas.openxmlformats.org/presentationml/2006/main">
  <p:tag name="TIMING" val="|4.4|2.6|3.3|3.2|3.2"/>
</p:tagLst>
</file>

<file path=ppt/tags/tag7.xml><?xml version="1.0" encoding="utf-8"?>
<p:tagLst xmlns:a="http://schemas.openxmlformats.org/drawingml/2006/main" xmlns:r="http://schemas.openxmlformats.org/officeDocument/2006/relationships" xmlns:p="http://schemas.openxmlformats.org/presentationml/2006/main">
  <p:tag name="TIMING" val="|4.4|2.6|3.3|3.2|3.2"/>
</p:tagLst>
</file>

<file path=ppt/tags/tag8.xml><?xml version="1.0" encoding="utf-8"?>
<p:tagLst xmlns:a="http://schemas.openxmlformats.org/drawingml/2006/main" xmlns:r="http://schemas.openxmlformats.org/officeDocument/2006/relationships" xmlns:p="http://schemas.openxmlformats.org/presentationml/2006/main">
  <p:tag name="TIMING" val="|4.4|2.6|3.3|3.2|3.2"/>
</p:tagLst>
</file>

<file path=ppt/tags/tag9.xml><?xml version="1.0" encoding="utf-8"?>
<p:tagLst xmlns:a="http://schemas.openxmlformats.org/drawingml/2006/main" xmlns:r="http://schemas.openxmlformats.org/officeDocument/2006/relationships" xmlns:p="http://schemas.openxmlformats.org/presentationml/2006/main">
  <p:tag name="TIMING" val="|4.4|2.6|3.3|3.2|3.2"/>
</p:tagLst>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e Team powerpoint template" id="{AC23C6C8-1462-46EA-A88E-EB9AEF43A1AD}" vid="{D04AFBFD-4F1F-4AE1-9311-82CB0812957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C453BDBFD1DA4495916CFBEE8266BB" ma:contentTypeVersion="12" ma:contentTypeDescription="Create a new document." ma:contentTypeScope="" ma:versionID="f17081a301168c1e1e6da45aa45f7f03">
  <xsd:schema xmlns:xsd="http://www.w3.org/2001/XMLSchema" xmlns:xs="http://www.w3.org/2001/XMLSchema" xmlns:p="http://schemas.microsoft.com/office/2006/metadata/properties" xmlns:ns2="231e2a64-2df7-4721-901c-ec17a5938649" xmlns:ns3="21e23c09-7523-4ecd-8973-940b13532811" targetNamespace="http://schemas.microsoft.com/office/2006/metadata/properties" ma:root="true" ma:fieldsID="9dff83ec95a4903aa53c1155f48b083b" ns2:_="" ns3:_="">
    <xsd:import namespace="231e2a64-2df7-4721-901c-ec17a5938649"/>
    <xsd:import namespace="21e23c09-7523-4ecd-8973-940b135328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e2a64-2df7-4721-901c-ec17a5938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1d10424-c251-4f0a-a654-c09ca79122e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e23c09-7523-4ecd-8973-940b135328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d933cce-4163-4f6f-ba58-df76161cdf7d}" ma:internalName="TaxCatchAll" ma:showField="CatchAllData" ma:web="21e23c09-7523-4ecd-8973-940b135328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1e2a64-2df7-4721-901c-ec17a5938649">
      <Terms xmlns="http://schemas.microsoft.com/office/infopath/2007/PartnerControls"/>
    </lcf76f155ced4ddcb4097134ff3c332f>
    <TaxCatchAll xmlns="21e23c09-7523-4ecd-8973-940b13532811" xsi:nil="true"/>
  </documentManagement>
</p:properties>
</file>

<file path=customXml/itemProps1.xml><?xml version="1.0" encoding="utf-8"?>
<ds:datastoreItem xmlns:ds="http://schemas.openxmlformats.org/officeDocument/2006/customXml" ds:itemID="{0EDE27D9-321B-4D50-9B0B-DDD00588AAB6}">
  <ds:schemaRefs>
    <ds:schemaRef ds:uri="http://schemas.microsoft.com/sharepoint/v3/contenttype/forms"/>
  </ds:schemaRefs>
</ds:datastoreItem>
</file>

<file path=customXml/itemProps2.xml><?xml version="1.0" encoding="utf-8"?>
<ds:datastoreItem xmlns:ds="http://schemas.openxmlformats.org/officeDocument/2006/customXml" ds:itemID="{EAA02831-5381-43AA-AEBB-0D56EFC00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e2a64-2df7-4721-901c-ec17a5938649"/>
    <ds:schemaRef ds:uri="21e23c09-7523-4ecd-8973-940b13532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877CE0-92FC-4992-AC70-222422218464}">
  <ds:schemaRefs>
    <ds:schemaRef ds:uri="http://schemas.microsoft.com/office/2006/metadata/properties"/>
    <ds:schemaRef ds:uri="http://schemas.microsoft.com/office/infopath/2007/PartnerControls"/>
    <ds:schemaRef ds:uri="231e2a64-2df7-4721-901c-ec17a5938649"/>
    <ds:schemaRef ds:uri="21e23c09-7523-4ecd-8973-940b13532811"/>
  </ds:schemaRefs>
</ds:datastoreItem>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Office Theme 2013 - 2022</vt:lpstr>
      <vt:lpstr>LaunchPad </vt:lpstr>
      <vt:lpstr>Workshop 3 </vt:lpstr>
      <vt:lpstr>Reception </vt:lpstr>
      <vt:lpstr>Feedback Themes</vt:lpstr>
      <vt:lpstr>Feedback Themes</vt:lpstr>
      <vt:lpstr>Questions</vt:lpstr>
      <vt:lpstr>Questions</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Brighton</dc:creator>
  <cp:lastModifiedBy>Phoebe Barnes</cp:lastModifiedBy>
  <cp:revision>14</cp:revision>
  <dcterms:created xsi:type="dcterms:W3CDTF">2024-01-09T11:24:48Z</dcterms:created>
  <dcterms:modified xsi:type="dcterms:W3CDTF">2024-09-23T11:20:15Z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0x01010003C453BDBFD1DA4495916CFBEE8266BB</vt:lpwstr>
  </property>
  <property fmtid="{D5CDD505-2E9C-101B-9397-08002B2CF9AE}" pid="3" name="MediaServiceImageTags">
    <vt:lpwstr/>
  </property>
</Properties>
</file>